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1"/>
  </p:sldMasterIdLst>
  <p:notesMasterIdLst>
    <p:notesMasterId r:id="rId13"/>
  </p:notesMasterIdLst>
  <p:handoutMasterIdLst>
    <p:handoutMasterId r:id="rId14"/>
  </p:handoutMasterIdLst>
  <p:sldIdLst>
    <p:sldId id="259" r:id="rId2"/>
    <p:sldId id="258" r:id="rId3"/>
    <p:sldId id="260" r:id="rId4"/>
    <p:sldId id="261" r:id="rId5"/>
    <p:sldId id="262" r:id="rId6"/>
    <p:sldId id="263" r:id="rId7"/>
    <p:sldId id="264" r:id="rId8"/>
    <p:sldId id="265" r:id="rId9"/>
    <p:sldId id="266" r:id="rId10"/>
    <p:sldId id="267" r:id="rId11"/>
    <p:sldId id="268" r:id="rId12"/>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DA147"/>
    <a:srgbClr val="B54C2D"/>
    <a:srgbClr val="B66952"/>
    <a:srgbClr val="B56D45"/>
    <a:srgbClr val="DF98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30" autoAdjust="0"/>
    <p:restoredTop sz="94660"/>
  </p:normalViewPr>
  <p:slideViewPr>
    <p:cSldViewPr snapToGrid="0">
      <p:cViewPr varScale="1">
        <p:scale>
          <a:sx n="95" d="100"/>
          <a:sy n="95" d="100"/>
        </p:scale>
        <p:origin x="66" y="474"/>
      </p:cViewPr>
      <p:guideLst/>
    </p:cSldViewPr>
  </p:slideViewPr>
  <p:notesTextViewPr>
    <p:cViewPr>
      <p:scale>
        <a:sx n="1" d="1"/>
        <a:sy n="1" d="1"/>
      </p:scale>
      <p:origin x="0" y="0"/>
    </p:cViewPr>
  </p:notesTextViewPr>
  <p:notesViewPr>
    <p:cSldViewPr snapToGrid="0">
      <p:cViewPr varScale="1">
        <p:scale>
          <a:sx n="68" d="100"/>
          <a:sy n="68" d="100"/>
        </p:scale>
        <p:origin x="3564"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AA20905-3954-474B-A606-562BCA026DC1}" type="doc">
      <dgm:prSet loTypeId="urn:microsoft.com/office/officeart/2016/7/layout/LinearBlockProcessNumbered" loCatId="process" qsTypeId="urn:microsoft.com/office/officeart/2005/8/quickstyle/simple1" qsCatId="simple" csTypeId="urn:microsoft.com/office/officeart/2005/8/colors/colorful1" csCatId="colorful" phldr="1"/>
      <dgm:spPr/>
      <dgm:t>
        <a:bodyPr rtlCol="0"/>
        <a:lstStyle/>
        <a:p>
          <a:pPr rtl="0"/>
          <a:endParaRPr lang="en-US"/>
        </a:p>
      </dgm:t>
    </dgm:pt>
    <dgm:pt modelId="{DC13AB6D-DEA2-4CBB-AC69-1EF1A6AD1512}">
      <dgm:prSet/>
      <dgm:spPr/>
      <dgm:t>
        <a:bodyPr rtlCol="0"/>
        <a:lstStyle/>
        <a:p>
          <a:pPr rtl="0">
            <a:defRPr cap="all"/>
          </a:pPr>
          <a:r>
            <a:rPr lang="en-gb" dirty="0"/>
            <a:t>What</a:t>
          </a:r>
        </a:p>
      </dgm:t>
    </dgm:pt>
    <dgm:pt modelId="{2C752582-D9FF-4E04-A92F-827DB4BB5C48}" type="parTrans" cxnId="{4B888393-351D-4489-90C9-5A68061AB236}">
      <dgm:prSet/>
      <dgm:spPr/>
      <dgm:t>
        <a:bodyPr rtlCol="0"/>
        <a:lstStyle/>
        <a:p>
          <a:pPr rtl="0"/>
          <a:endParaRPr lang="en-US"/>
        </a:p>
      </dgm:t>
    </dgm:pt>
    <dgm:pt modelId="{9C64CC83-643C-4E12-8F97-BC19DC031190}" type="sibTrans" cxnId="{4B888393-351D-4489-90C9-5A68061AB236}">
      <dgm:prSet phldrT="01" phldr="0"/>
      <dgm:spPr/>
      <dgm:t>
        <a:bodyPr rtlCol="0"/>
        <a:lstStyle/>
        <a:p>
          <a:pPr rtl="0"/>
          <a:r>
            <a:rPr lang="en-gb" dirty="0"/>
            <a:t>01</a:t>
          </a:r>
        </a:p>
      </dgm:t>
    </dgm:pt>
    <dgm:pt modelId="{53742231-981F-480A-940F-203EC2F7423F}">
      <dgm:prSet/>
      <dgm:spPr/>
      <dgm:t>
        <a:bodyPr rtlCol="0"/>
        <a:lstStyle/>
        <a:p>
          <a:pPr rtl="0">
            <a:defRPr cap="all"/>
          </a:pPr>
          <a:r>
            <a:rPr lang="en-gb" dirty="0"/>
            <a:t>How</a:t>
          </a:r>
        </a:p>
      </dgm:t>
    </dgm:pt>
    <dgm:pt modelId="{2FC75195-FBA1-43DE-85DD-40B4B3A2F1F3}" type="parTrans" cxnId="{F226B1C2-5D99-403A-8240-EAD6BD4D8534}">
      <dgm:prSet/>
      <dgm:spPr/>
      <dgm:t>
        <a:bodyPr rtlCol="0"/>
        <a:lstStyle/>
        <a:p>
          <a:pPr rtl="0"/>
          <a:endParaRPr lang="en-US"/>
        </a:p>
      </dgm:t>
    </dgm:pt>
    <dgm:pt modelId="{EF449C32-A7AE-4099-9E9B-9E2F736A89CE}" type="sibTrans" cxnId="{F226B1C2-5D99-403A-8240-EAD6BD4D8534}">
      <dgm:prSet phldrT="02" phldr="0"/>
      <dgm:spPr/>
      <dgm:t>
        <a:bodyPr rtlCol="0"/>
        <a:lstStyle/>
        <a:p>
          <a:pPr rtl="0"/>
          <a:r>
            <a:rPr lang="en-gb" dirty="0"/>
            <a:t>02</a:t>
          </a:r>
        </a:p>
      </dgm:t>
    </dgm:pt>
    <dgm:pt modelId="{9EF41CC5-EF3B-4A6D-8229-3F1333EADFB3}">
      <dgm:prSet/>
      <dgm:spPr/>
      <dgm:t>
        <a:bodyPr rtlCol="0"/>
        <a:lstStyle/>
        <a:p>
          <a:pPr rtl="0">
            <a:defRPr cap="all"/>
          </a:pPr>
          <a:r>
            <a:rPr lang="en-gb" dirty="0"/>
            <a:t>Why</a:t>
          </a:r>
        </a:p>
      </dgm:t>
    </dgm:pt>
    <dgm:pt modelId="{DAEF1C7D-B0C5-46FA-BED3-8A54E918D3E0}" type="parTrans" cxnId="{E476EEBC-7C9F-4E07-BD58-1044B9769B64}">
      <dgm:prSet/>
      <dgm:spPr/>
      <dgm:t>
        <a:bodyPr rtlCol="0"/>
        <a:lstStyle/>
        <a:p>
          <a:pPr rtl="0"/>
          <a:endParaRPr lang="en-US"/>
        </a:p>
      </dgm:t>
    </dgm:pt>
    <dgm:pt modelId="{98E6DD7C-B953-4119-9F64-9914E467ECBF}" type="sibTrans" cxnId="{E476EEBC-7C9F-4E07-BD58-1044B9769B64}">
      <dgm:prSet phldrT="03" phldr="0"/>
      <dgm:spPr/>
      <dgm:t>
        <a:bodyPr rtlCol="0"/>
        <a:lstStyle/>
        <a:p>
          <a:pPr rtl="0"/>
          <a:r>
            <a:rPr lang="en-gb" dirty="0"/>
            <a:t>03</a:t>
          </a:r>
        </a:p>
      </dgm:t>
    </dgm:pt>
    <dgm:pt modelId="{579698BD-D232-4926-8D7B-29A69B90858B}" type="pres">
      <dgm:prSet presAssocID="{8AA20905-3954-474B-A606-562BCA026DC1}" presName="Name0" presStyleCnt="0">
        <dgm:presLayoutVars>
          <dgm:animLvl val="lvl"/>
          <dgm:resizeHandles val="exact"/>
        </dgm:presLayoutVars>
      </dgm:prSet>
      <dgm:spPr/>
    </dgm:pt>
    <dgm:pt modelId="{3DD5B223-886E-4FC7-BDA1-ECA869A474EC}" type="pres">
      <dgm:prSet presAssocID="{DC13AB6D-DEA2-4CBB-AC69-1EF1A6AD1512}" presName="compositeNode" presStyleCnt="0">
        <dgm:presLayoutVars>
          <dgm:bulletEnabled val="1"/>
        </dgm:presLayoutVars>
      </dgm:prSet>
      <dgm:spPr/>
    </dgm:pt>
    <dgm:pt modelId="{DA3A6BD4-857F-4C66-97FA-B1E1C180A950}" type="pres">
      <dgm:prSet presAssocID="{DC13AB6D-DEA2-4CBB-AC69-1EF1A6AD1512}" presName="bgRect" presStyleLbl="alignNode1" presStyleIdx="0" presStyleCnt="3"/>
      <dgm:spPr/>
    </dgm:pt>
    <dgm:pt modelId="{BBA91679-4684-4A04-8AEB-03038C78A75C}" type="pres">
      <dgm:prSet presAssocID="{9C64CC83-643C-4E12-8F97-BC19DC031190}" presName="sibTransNodeRect" presStyleLbl="alignNode1" presStyleIdx="0" presStyleCnt="3">
        <dgm:presLayoutVars>
          <dgm:chMax val="0"/>
          <dgm:bulletEnabled val="1"/>
        </dgm:presLayoutVars>
      </dgm:prSet>
      <dgm:spPr/>
    </dgm:pt>
    <dgm:pt modelId="{5F398AEE-BC0F-4F30-99FA-92D67A176C2D}" type="pres">
      <dgm:prSet presAssocID="{DC13AB6D-DEA2-4CBB-AC69-1EF1A6AD1512}" presName="nodeRect" presStyleLbl="alignNode1" presStyleIdx="0" presStyleCnt="3">
        <dgm:presLayoutVars>
          <dgm:bulletEnabled val="1"/>
        </dgm:presLayoutVars>
      </dgm:prSet>
      <dgm:spPr/>
    </dgm:pt>
    <dgm:pt modelId="{3C27A223-AC17-40BD-B7C5-0447661C2934}" type="pres">
      <dgm:prSet presAssocID="{9C64CC83-643C-4E12-8F97-BC19DC031190}" presName="sibTrans" presStyleCnt="0"/>
      <dgm:spPr/>
    </dgm:pt>
    <dgm:pt modelId="{0864151C-845B-4A50-9755-7EE613694D81}" type="pres">
      <dgm:prSet presAssocID="{53742231-981F-480A-940F-203EC2F7423F}" presName="compositeNode" presStyleCnt="0">
        <dgm:presLayoutVars>
          <dgm:bulletEnabled val="1"/>
        </dgm:presLayoutVars>
      </dgm:prSet>
      <dgm:spPr/>
    </dgm:pt>
    <dgm:pt modelId="{00AE7F27-0E5D-4AFB-ACD6-B5A19E79EA42}" type="pres">
      <dgm:prSet presAssocID="{53742231-981F-480A-940F-203EC2F7423F}" presName="bgRect" presStyleLbl="alignNode1" presStyleIdx="1" presStyleCnt="3"/>
      <dgm:spPr/>
    </dgm:pt>
    <dgm:pt modelId="{975C752B-C37A-4BA6-A3AE-2202A141404A}" type="pres">
      <dgm:prSet presAssocID="{EF449C32-A7AE-4099-9E9B-9E2F736A89CE}" presName="sibTransNodeRect" presStyleLbl="alignNode1" presStyleIdx="1" presStyleCnt="3">
        <dgm:presLayoutVars>
          <dgm:chMax val="0"/>
          <dgm:bulletEnabled val="1"/>
        </dgm:presLayoutVars>
      </dgm:prSet>
      <dgm:spPr/>
    </dgm:pt>
    <dgm:pt modelId="{C5BDCA19-B754-421E-A6CC-628F80FC74CB}" type="pres">
      <dgm:prSet presAssocID="{53742231-981F-480A-940F-203EC2F7423F}" presName="nodeRect" presStyleLbl="alignNode1" presStyleIdx="1" presStyleCnt="3">
        <dgm:presLayoutVars>
          <dgm:bulletEnabled val="1"/>
        </dgm:presLayoutVars>
      </dgm:prSet>
      <dgm:spPr/>
    </dgm:pt>
    <dgm:pt modelId="{3E36C1DA-E751-469B-91D5-B7ADF3790DAB}" type="pres">
      <dgm:prSet presAssocID="{EF449C32-A7AE-4099-9E9B-9E2F736A89CE}" presName="sibTrans" presStyleCnt="0"/>
      <dgm:spPr/>
    </dgm:pt>
    <dgm:pt modelId="{19974A3A-09A4-40DE-BB0F-D9AED1ACB06E}" type="pres">
      <dgm:prSet presAssocID="{9EF41CC5-EF3B-4A6D-8229-3F1333EADFB3}" presName="compositeNode" presStyleCnt="0">
        <dgm:presLayoutVars>
          <dgm:bulletEnabled val="1"/>
        </dgm:presLayoutVars>
      </dgm:prSet>
      <dgm:spPr/>
    </dgm:pt>
    <dgm:pt modelId="{CAD62F17-E99D-4FEF-B376-961CA4CB20EB}" type="pres">
      <dgm:prSet presAssocID="{9EF41CC5-EF3B-4A6D-8229-3F1333EADFB3}" presName="bgRect" presStyleLbl="alignNode1" presStyleIdx="2" presStyleCnt="3"/>
      <dgm:spPr/>
    </dgm:pt>
    <dgm:pt modelId="{E20811D6-E5D4-4C9E-AABF-9E0E1902CA2C}" type="pres">
      <dgm:prSet presAssocID="{98E6DD7C-B953-4119-9F64-9914E467ECBF}" presName="sibTransNodeRect" presStyleLbl="alignNode1" presStyleIdx="2" presStyleCnt="3">
        <dgm:presLayoutVars>
          <dgm:chMax val="0"/>
          <dgm:bulletEnabled val="1"/>
        </dgm:presLayoutVars>
      </dgm:prSet>
      <dgm:spPr/>
    </dgm:pt>
    <dgm:pt modelId="{67D48337-9200-42EF-A956-8FC92E9B78D2}" type="pres">
      <dgm:prSet presAssocID="{9EF41CC5-EF3B-4A6D-8229-3F1333EADFB3}" presName="nodeRect" presStyleLbl="alignNode1" presStyleIdx="2" presStyleCnt="3">
        <dgm:presLayoutVars>
          <dgm:bulletEnabled val="1"/>
        </dgm:presLayoutVars>
      </dgm:prSet>
      <dgm:spPr/>
    </dgm:pt>
  </dgm:ptLst>
  <dgm:cxnLst>
    <dgm:cxn modelId="{43B61840-F115-4174-96B9-DA0C0E83489E}" type="presOf" srcId="{9EF41CC5-EF3B-4A6D-8229-3F1333EADFB3}" destId="{CAD62F17-E99D-4FEF-B376-961CA4CB20EB}" srcOrd="0" destOrd="0" presId="urn:microsoft.com/office/officeart/2016/7/layout/LinearBlockProcessNumbered"/>
    <dgm:cxn modelId="{0439566F-A180-439C-8FAE-14E400EF2DCF}" type="presOf" srcId="{8AA20905-3954-474B-A606-562BCA026DC1}" destId="{579698BD-D232-4926-8D7B-29A69B90858B}" srcOrd="0" destOrd="0" presId="urn:microsoft.com/office/officeart/2016/7/layout/LinearBlockProcessNumbered"/>
    <dgm:cxn modelId="{29280853-1A86-48A7-BA30-A3847B3BBF6D}" type="presOf" srcId="{98E6DD7C-B953-4119-9F64-9914E467ECBF}" destId="{E20811D6-E5D4-4C9E-AABF-9E0E1902CA2C}" srcOrd="0" destOrd="0" presId="urn:microsoft.com/office/officeart/2016/7/layout/LinearBlockProcessNumbered"/>
    <dgm:cxn modelId="{F6B1598F-1951-460F-BB68-54B32A798437}" type="presOf" srcId="{DC13AB6D-DEA2-4CBB-AC69-1EF1A6AD1512}" destId="{5F398AEE-BC0F-4F30-99FA-92D67A176C2D}" srcOrd="1" destOrd="0" presId="urn:microsoft.com/office/officeart/2016/7/layout/LinearBlockProcessNumbered"/>
    <dgm:cxn modelId="{4B888393-351D-4489-90C9-5A68061AB236}" srcId="{8AA20905-3954-474B-A606-562BCA026DC1}" destId="{DC13AB6D-DEA2-4CBB-AC69-1EF1A6AD1512}" srcOrd="0" destOrd="0" parTransId="{2C752582-D9FF-4E04-A92F-827DB4BB5C48}" sibTransId="{9C64CC83-643C-4E12-8F97-BC19DC031190}"/>
    <dgm:cxn modelId="{BA068B95-2DA2-453B-8162-90B6AB26C20F}" type="presOf" srcId="{DC13AB6D-DEA2-4CBB-AC69-1EF1A6AD1512}" destId="{DA3A6BD4-857F-4C66-97FA-B1E1C180A950}" srcOrd="0" destOrd="0" presId="urn:microsoft.com/office/officeart/2016/7/layout/LinearBlockProcessNumbered"/>
    <dgm:cxn modelId="{07D44DA2-D4CF-4582-A029-20843D5E0F23}" type="presOf" srcId="{53742231-981F-480A-940F-203EC2F7423F}" destId="{C5BDCA19-B754-421E-A6CC-628F80FC74CB}" srcOrd="1" destOrd="0" presId="urn:microsoft.com/office/officeart/2016/7/layout/LinearBlockProcessNumbered"/>
    <dgm:cxn modelId="{E476EEBC-7C9F-4E07-BD58-1044B9769B64}" srcId="{8AA20905-3954-474B-A606-562BCA026DC1}" destId="{9EF41CC5-EF3B-4A6D-8229-3F1333EADFB3}" srcOrd="2" destOrd="0" parTransId="{DAEF1C7D-B0C5-46FA-BED3-8A54E918D3E0}" sibTransId="{98E6DD7C-B953-4119-9F64-9914E467ECBF}"/>
    <dgm:cxn modelId="{FDD130C2-CD74-4EFB-A226-A939177EE674}" type="presOf" srcId="{53742231-981F-480A-940F-203EC2F7423F}" destId="{00AE7F27-0E5D-4AFB-ACD6-B5A19E79EA42}" srcOrd="0" destOrd="0" presId="urn:microsoft.com/office/officeart/2016/7/layout/LinearBlockProcessNumbered"/>
    <dgm:cxn modelId="{F226B1C2-5D99-403A-8240-EAD6BD4D8534}" srcId="{8AA20905-3954-474B-A606-562BCA026DC1}" destId="{53742231-981F-480A-940F-203EC2F7423F}" srcOrd="1" destOrd="0" parTransId="{2FC75195-FBA1-43DE-85DD-40B4B3A2F1F3}" sibTransId="{EF449C32-A7AE-4099-9E9B-9E2F736A89CE}"/>
    <dgm:cxn modelId="{714928C7-F07E-48C4-BE9E-4842896AB09C}" type="presOf" srcId="{9C64CC83-643C-4E12-8F97-BC19DC031190}" destId="{BBA91679-4684-4A04-8AEB-03038C78A75C}" srcOrd="0" destOrd="0" presId="urn:microsoft.com/office/officeart/2016/7/layout/LinearBlockProcessNumbered"/>
    <dgm:cxn modelId="{7D7B6CF4-1A1D-4E61-B5FE-C95185EF2648}" type="presOf" srcId="{9EF41CC5-EF3B-4A6D-8229-3F1333EADFB3}" destId="{67D48337-9200-42EF-A956-8FC92E9B78D2}" srcOrd="1" destOrd="0" presId="urn:microsoft.com/office/officeart/2016/7/layout/LinearBlockProcessNumbered"/>
    <dgm:cxn modelId="{B9FDDAF6-ABE3-43D5-A54F-4A0002D3FD47}" type="presOf" srcId="{EF449C32-A7AE-4099-9E9B-9E2F736A89CE}" destId="{975C752B-C37A-4BA6-A3AE-2202A141404A}" srcOrd="0" destOrd="0" presId="urn:microsoft.com/office/officeart/2016/7/layout/LinearBlockProcessNumbered"/>
    <dgm:cxn modelId="{6A5BED3A-71F8-4A71-9E51-1F50D58497B5}" type="presParOf" srcId="{579698BD-D232-4926-8D7B-29A69B90858B}" destId="{3DD5B223-886E-4FC7-BDA1-ECA869A474EC}" srcOrd="0" destOrd="0" presId="urn:microsoft.com/office/officeart/2016/7/layout/LinearBlockProcessNumbered"/>
    <dgm:cxn modelId="{50ED9B3F-B939-4662-8866-7D833C2E0794}" type="presParOf" srcId="{3DD5B223-886E-4FC7-BDA1-ECA869A474EC}" destId="{DA3A6BD4-857F-4C66-97FA-B1E1C180A950}" srcOrd="0" destOrd="0" presId="urn:microsoft.com/office/officeart/2016/7/layout/LinearBlockProcessNumbered"/>
    <dgm:cxn modelId="{0D013F25-1B82-4F7B-AEF4-E93C2E95B0C3}" type="presParOf" srcId="{3DD5B223-886E-4FC7-BDA1-ECA869A474EC}" destId="{BBA91679-4684-4A04-8AEB-03038C78A75C}" srcOrd="1" destOrd="0" presId="urn:microsoft.com/office/officeart/2016/7/layout/LinearBlockProcessNumbered"/>
    <dgm:cxn modelId="{1E713196-E09A-42B0-BC2D-5294D0D9C36F}" type="presParOf" srcId="{3DD5B223-886E-4FC7-BDA1-ECA869A474EC}" destId="{5F398AEE-BC0F-4F30-99FA-92D67A176C2D}" srcOrd="2" destOrd="0" presId="urn:microsoft.com/office/officeart/2016/7/layout/LinearBlockProcessNumbered"/>
    <dgm:cxn modelId="{F8935481-B234-48A2-8E9B-6F423817537E}" type="presParOf" srcId="{579698BD-D232-4926-8D7B-29A69B90858B}" destId="{3C27A223-AC17-40BD-B7C5-0447661C2934}" srcOrd="1" destOrd="0" presId="urn:microsoft.com/office/officeart/2016/7/layout/LinearBlockProcessNumbered"/>
    <dgm:cxn modelId="{2A71550B-14EE-4B95-A40C-E132F64E84DB}" type="presParOf" srcId="{579698BD-D232-4926-8D7B-29A69B90858B}" destId="{0864151C-845B-4A50-9755-7EE613694D81}" srcOrd="2" destOrd="0" presId="urn:microsoft.com/office/officeart/2016/7/layout/LinearBlockProcessNumbered"/>
    <dgm:cxn modelId="{819F34FD-11F2-459D-B90D-FA1539737ADA}" type="presParOf" srcId="{0864151C-845B-4A50-9755-7EE613694D81}" destId="{00AE7F27-0E5D-4AFB-ACD6-B5A19E79EA42}" srcOrd="0" destOrd="0" presId="urn:microsoft.com/office/officeart/2016/7/layout/LinearBlockProcessNumbered"/>
    <dgm:cxn modelId="{FAA4A22E-63A9-40D7-AF37-15573F3C350A}" type="presParOf" srcId="{0864151C-845B-4A50-9755-7EE613694D81}" destId="{975C752B-C37A-4BA6-A3AE-2202A141404A}" srcOrd="1" destOrd="0" presId="urn:microsoft.com/office/officeart/2016/7/layout/LinearBlockProcessNumbered"/>
    <dgm:cxn modelId="{ABA4B620-C848-4944-B91E-2E492EED893C}" type="presParOf" srcId="{0864151C-845B-4A50-9755-7EE613694D81}" destId="{C5BDCA19-B754-421E-A6CC-628F80FC74CB}" srcOrd="2" destOrd="0" presId="urn:microsoft.com/office/officeart/2016/7/layout/LinearBlockProcessNumbered"/>
    <dgm:cxn modelId="{981D06A1-F8EB-4C14-9C2A-EA505D9C81FA}" type="presParOf" srcId="{579698BD-D232-4926-8D7B-29A69B90858B}" destId="{3E36C1DA-E751-469B-91D5-B7ADF3790DAB}" srcOrd="3" destOrd="0" presId="urn:microsoft.com/office/officeart/2016/7/layout/LinearBlockProcessNumbered"/>
    <dgm:cxn modelId="{D7BB022A-2504-497B-9672-D97F4CB95B15}" type="presParOf" srcId="{579698BD-D232-4926-8D7B-29A69B90858B}" destId="{19974A3A-09A4-40DE-BB0F-D9AED1ACB06E}" srcOrd="4" destOrd="0" presId="urn:microsoft.com/office/officeart/2016/7/layout/LinearBlockProcessNumbered"/>
    <dgm:cxn modelId="{A085F843-0169-43CB-B042-74EAB6E1674B}" type="presParOf" srcId="{19974A3A-09A4-40DE-BB0F-D9AED1ACB06E}" destId="{CAD62F17-E99D-4FEF-B376-961CA4CB20EB}" srcOrd="0" destOrd="0" presId="urn:microsoft.com/office/officeart/2016/7/layout/LinearBlockProcessNumbered"/>
    <dgm:cxn modelId="{A179DBCD-25F3-44B6-BAA7-26EBC7B29448}" type="presParOf" srcId="{19974A3A-09A4-40DE-BB0F-D9AED1ACB06E}" destId="{E20811D6-E5D4-4C9E-AABF-9E0E1902CA2C}" srcOrd="1" destOrd="0" presId="urn:microsoft.com/office/officeart/2016/7/layout/LinearBlockProcessNumbered"/>
    <dgm:cxn modelId="{7429BDE6-E17F-4E08-960D-D62B256C81F6}" type="presParOf" srcId="{19974A3A-09A4-40DE-BB0F-D9AED1ACB06E}" destId="{67D48337-9200-42EF-A956-8FC92E9B78D2}" srcOrd="2" destOrd="0" presId="urn:microsoft.com/office/officeart/2016/7/layout/LinearBlock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3A6BD4-857F-4C66-97FA-B1E1C180A950}">
      <dsp:nvSpPr>
        <dsp:cNvPr id="0" name=""/>
        <dsp:cNvSpPr/>
      </dsp:nvSpPr>
      <dsp:spPr>
        <a:xfrm>
          <a:off x="808" y="0"/>
          <a:ext cx="3275967" cy="3714750"/>
        </a:xfrm>
        <a:prstGeom prst="rect">
          <a:avLst/>
        </a:prstGeom>
        <a:solidFill>
          <a:schemeClr val="accent2">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593" tIns="0" rIns="323593" bIns="330200" numCol="1" spcCol="1270" rtlCol="0" anchor="t" anchorCtr="0">
          <a:noAutofit/>
        </a:bodyPr>
        <a:lstStyle/>
        <a:p>
          <a:pPr marL="0" lvl="0" indent="0" algn="l" defTabSz="1155700" rtl="0">
            <a:lnSpc>
              <a:spcPct val="90000"/>
            </a:lnSpc>
            <a:spcBef>
              <a:spcPct val="0"/>
            </a:spcBef>
            <a:spcAft>
              <a:spcPct val="35000"/>
            </a:spcAft>
            <a:buNone/>
            <a:defRPr cap="all"/>
          </a:pPr>
          <a:r>
            <a:rPr lang="en-gb" sz="2600" kern="1200" dirty="0"/>
            <a:t>What</a:t>
          </a:r>
        </a:p>
      </dsp:txBody>
      <dsp:txXfrm>
        <a:off x="808" y="1485900"/>
        <a:ext cx="3275967" cy="2228850"/>
      </dsp:txXfrm>
    </dsp:sp>
    <dsp:sp modelId="{BBA91679-4684-4A04-8AEB-03038C78A75C}">
      <dsp:nvSpPr>
        <dsp:cNvPr id="0" name=""/>
        <dsp:cNvSpPr/>
      </dsp:nvSpPr>
      <dsp:spPr>
        <a:xfrm>
          <a:off x="808" y="0"/>
          <a:ext cx="3275967" cy="14859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3593" tIns="165100" rIns="323593" bIns="165100" numCol="1" spcCol="1270" rtlCol="0" anchor="ctr" anchorCtr="0">
          <a:noAutofit/>
        </a:bodyPr>
        <a:lstStyle/>
        <a:p>
          <a:pPr marL="0" lvl="0" indent="0" algn="l" defTabSz="2933700" rtl="0">
            <a:lnSpc>
              <a:spcPct val="90000"/>
            </a:lnSpc>
            <a:spcBef>
              <a:spcPct val="0"/>
            </a:spcBef>
            <a:spcAft>
              <a:spcPct val="35000"/>
            </a:spcAft>
            <a:buNone/>
          </a:pPr>
          <a:r>
            <a:rPr lang="en-gb" sz="6600" kern="1200"/>
            <a:t>01</a:t>
          </a:r>
        </a:p>
      </dsp:txBody>
      <dsp:txXfrm>
        <a:off x="808" y="0"/>
        <a:ext cx="3275967" cy="1485900"/>
      </dsp:txXfrm>
    </dsp:sp>
    <dsp:sp modelId="{00AE7F27-0E5D-4AFB-ACD6-B5A19E79EA42}">
      <dsp:nvSpPr>
        <dsp:cNvPr id="0" name=""/>
        <dsp:cNvSpPr/>
      </dsp:nvSpPr>
      <dsp:spPr>
        <a:xfrm>
          <a:off x="3538853" y="0"/>
          <a:ext cx="3275967" cy="3714750"/>
        </a:xfrm>
        <a:prstGeom prst="rect">
          <a:avLst/>
        </a:prstGeom>
        <a:solidFill>
          <a:schemeClr val="accent3">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593" tIns="0" rIns="323593" bIns="330200" numCol="1" spcCol="1270" rtlCol="0" anchor="t" anchorCtr="0">
          <a:noAutofit/>
        </a:bodyPr>
        <a:lstStyle/>
        <a:p>
          <a:pPr marL="0" lvl="0" indent="0" algn="l" defTabSz="1155700" rtl="0">
            <a:lnSpc>
              <a:spcPct val="90000"/>
            </a:lnSpc>
            <a:spcBef>
              <a:spcPct val="0"/>
            </a:spcBef>
            <a:spcAft>
              <a:spcPct val="35000"/>
            </a:spcAft>
            <a:buNone/>
            <a:defRPr cap="all"/>
          </a:pPr>
          <a:r>
            <a:rPr lang="en-gb" sz="2600" kern="1200" dirty="0"/>
            <a:t>How</a:t>
          </a:r>
        </a:p>
      </dsp:txBody>
      <dsp:txXfrm>
        <a:off x="3538853" y="1485900"/>
        <a:ext cx="3275967" cy="2228850"/>
      </dsp:txXfrm>
    </dsp:sp>
    <dsp:sp modelId="{975C752B-C37A-4BA6-A3AE-2202A141404A}">
      <dsp:nvSpPr>
        <dsp:cNvPr id="0" name=""/>
        <dsp:cNvSpPr/>
      </dsp:nvSpPr>
      <dsp:spPr>
        <a:xfrm>
          <a:off x="3538853" y="0"/>
          <a:ext cx="3275967" cy="14859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3593" tIns="165100" rIns="323593" bIns="165100" numCol="1" spcCol="1270" rtlCol="0" anchor="ctr" anchorCtr="0">
          <a:noAutofit/>
        </a:bodyPr>
        <a:lstStyle/>
        <a:p>
          <a:pPr marL="0" lvl="0" indent="0" algn="l" defTabSz="2933700" rtl="0">
            <a:lnSpc>
              <a:spcPct val="90000"/>
            </a:lnSpc>
            <a:spcBef>
              <a:spcPct val="0"/>
            </a:spcBef>
            <a:spcAft>
              <a:spcPct val="35000"/>
            </a:spcAft>
            <a:buNone/>
          </a:pPr>
          <a:r>
            <a:rPr lang="en-gb" sz="6600" kern="1200"/>
            <a:t>02</a:t>
          </a:r>
        </a:p>
      </dsp:txBody>
      <dsp:txXfrm>
        <a:off x="3538853" y="0"/>
        <a:ext cx="3275967" cy="1485900"/>
      </dsp:txXfrm>
    </dsp:sp>
    <dsp:sp modelId="{CAD62F17-E99D-4FEF-B376-961CA4CB20EB}">
      <dsp:nvSpPr>
        <dsp:cNvPr id="0" name=""/>
        <dsp:cNvSpPr/>
      </dsp:nvSpPr>
      <dsp:spPr>
        <a:xfrm>
          <a:off x="7076898" y="0"/>
          <a:ext cx="3275967" cy="3714750"/>
        </a:xfrm>
        <a:prstGeom prst="rect">
          <a:avLst/>
        </a:prstGeom>
        <a:solidFill>
          <a:schemeClr val="accent4">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3593" tIns="0" rIns="323593" bIns="330200" numCol="1" spcCol="1270" rtlCol="0" anchor="t" anchorCtr="0">
          <a:noAutofit/>
        </a:bodyPr>
        <a:lstStyle/>
        <a:p>
          <a:pPr marL="0" lvl="0" indent="0" algn="l" defTabSz="1155700" rtl="0">
            <a:lnSpc>
              <a:spcPct val="90000"/>
            </a:lnSpc>
            <a:spcBef>
              <a:spcPct val="0"/>
            </a:spcBef>
            <a:spcAft>
              <a:spcPct val="35000"/>
            </a:spcAft>
            <a:buNone/>
            <a:defRPr cap="all"/>
          </a:pPr>
          <a:r>
            <a:rPr lang="en-gb" sz="2600" kern="1200" dirty="0"/>
            <a:t>Why</a:t>
          </a:r>
        </a:p>
      </dsp:txBody>
      <dsp:txXfrm>
        <a:off x="7076898" y="1485900"/>
        <a:ext cx="3275967" cy="2228850"/>
      </dsp:txXfrm>
    </dsp:sp>
    <dsp:sp modelId="{E20811D6-E5D4-4C9E-AABF-9E0E1902CA2C}">
      <dsp:nvSpPr>
        <dsp:cNvPr id="0" name=""/>
        <dsp:cNvSpPr/>
      </dsp:nvSpPr>
      <dsp:spPr>
        <a:xfrm>
          <a:off x="7076898" y="0"/>
          <a:ext cx="3275967" cy="1485900"/>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3593" tIns="165100" rIns="323593" bIns="165100" numCol="1" spcCol="1270" rtlCol="0" anchor="ctr" anchorCtr="0">
          <a:noAutofit/>
        </a:bodyPr>
        <a:lstStyle/>
        <a:p>
          <a:pPr marL="0" lvl="0" indent="0" algn="l" defTabSz="2933700" rtl="0">
            <a:lnSpc>
              <a:spcPct val="90000"/>
            </a:lnSpc>
            <a:spcBef>
              <a:spcPct val="0"/>
            </a:spcBef>
            <a:spcAft>
              <a:spcPct val="35000"/>
            </a:spcAft>
            <a:buNone/>
          </a:pPr>
          <a:r>
            <a:rPr lang="en-gb" sz="6600" kern="1200"/>
            <a:t>03</a:t>
          </a:r>
        </a:p>
      </dsp:txBody>
      <dsp:txXfrm>
        <a:off x="7076898" y="0"/>
        <a:ext cx="3275967" cy="1485900"/>
      </dsp:txXfrm>
    </dsp:sp>
  </dsp:spTree>
</dsp:drawing>
</file>

<file path=ppt/diagrams/layout1.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rtlCol="0"/>
            <a:lstStyle/>
            <a:p>
              <a:pPr rtl="0"/>
              <a:r>
                <a:t>01</a:t>
              </a:r>
            </a:p>
          </dgm:t>
        </dgm:pt>
        <dgm:pt modelId="201" type="sibTrans" cxnId="5">
          <dgm:prSet phldrT="2"/>
          <dgm:t>
            <a:bodyPr rtlCol="0"/>
            <a:lstStyle/>
            <a:p>
              <a:pPr rtl="0"/>
              <a:r>
                <a:t>02</a:t>
              </a:r>
            </a:p>
          </dgm:t>
        </dgm:pt>
        <dgm:pt modelId="301" type="sibTrans" cxnId="6">
          <dgm:prSet phldrT="3"/>
          <dgm:t>
            <a:bodyPr rtlCol="0"/>
            <a:lstStyle/>
            <a:p>
              <a:pPr rtl="0"/>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248DC85-4C83-41E2-A87E-92DEA4CCD3C5}" type="datetime1">
              <a:rPr lang="en-US" smtClean="0"/>
              <a:t>7/31/2025</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1E602E8-7778-4840-9C52-CF866E2E76E6}" type="slidenum">
              <a:rPr lang="en-US" smtClean="0"/>
              <a:t>‹#›</a:t>
            </a:fld>
            <a:endParaRPr lang="en-US" dirty="0"/>
          </a:p>
        </p:txBody>
      </p:sp>
    </p:spTree>
    <p:extLst>
      <p:ext uri="{BB962C8B-B14F-4D97-AF65-F5344CB8AC3E}">
        <p14:creationId xmlns:p14="http://schemas.microsoft.com/office/powerpoint/2010/main" val="1330600392"/>
      </p:ext>
    </p:extLst>
  </p:cSld>
  <p:clrMap bg1="lt1" tx1="dk1" bg2="lt2" tx2="dk2" accent1="accent1" accent2="accent2" accent3="accent3" accent4="accent4" accent5="accent5" accent6="accent6" hlink="hlink" folHlink="folHlink"/>
  <p:hf hdr="0" ftr="0"/>
</p:handoutMaster>
</file>

<file path=ppt/media/image1.jpeg>
</file>

<file path=ppt/media/image10.jpeg>
</file>

<file path=ppt/media/image11.png>
</file>

<file path=ppt/media/image12.png>
</file>

<file path=ppt/media/image13.jpe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24553C88-5E20-4E94-A2F2-F265A07C865D}" type="datetime1">
              <a:rPr lang="en-US" smtClean="0"/>
              <a:t>7/31/2025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a:t>Click to edit Master text styles</a:t>
            </a:r>
            <a:endParaRPr lang="en-US"/>
          </a:p>
          <a:p>
            <a:pPr lvl="1" rtl="0"/>
            <a:r>
              <a:rPr lang="en-gb"/>
              <a:t>Second level</a:t>
            </a:r>
          </a:p>
          <a:p>
            <a:pPr lvl="2" rtl="0"/>
            <a:r>
              <a:rPr lang="en-gb"/>
              <a:t>Third level</a:t>
            </a:r>
          </a:p>
          <a:p>
            <a:pPr lvl="3" rtl="0"/>
            <a:r>
              <a:rPr lang="en-gb"/>
              <a:t>Fourth level</a:t>
            </a:r>
          </a:p>
          <a:p>
            <a:pPr lvl="4" rtl="0"/>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86D5CD-F53C-40AA-8F25-6C53AFF44ECB}" type="slidenum">
              <a:rPr lang="en-US" smtClean="0"/>
              <a:t>‹#›</a:t>
            </a:fld>
            <a:endParaRPr lang="en-US" dirty="0"/>
          </a:p>
        </p:txBody>
      </p:sp>
    </p:spTree>
    <p:extLst>
      <p:ext uri="{BB962C8B-B14F-4D97-AF65-F5344CB8AC3E}">
        <p14:creationId xmlns:p14="http://schemas.microsoft.com/office/powerpoint/2010/main" val="2891398133"/>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rtlCol="0" anchor="b">
            <a:normAutofit/>
          </a:bodyPr>
          <a:lstStyle>
            <a:lvl1pPr algn="ctr">
              <a:defRPr sz="5400"/>
            </a:lvl1pPr>
          </a:lstStyle>
          <a:p>
            <a:pPr rtl="0"/>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rtlCol="0"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US"/>
              <a:t>Click to edit Master subtitle style</a:t>
            </a:r>
            <a:endParaRPr lang="en-US" dirty="0"/>
          </a:p>
        </p:txBody>
      </p:sp>
      <p:sp>
        <p:nvSpPr>
          <p:cNvPr id="4" name="Date Placeholder 3"/>
          <p:cNvSpPr>
            <a:spLocks noGrp="1"/>
          </p:cNvSpPr>
          <p:nvPr>
            <p:ph type="dt" sz="half" idx="10"/>
          </p:nvPr>
        </p:nvSpPr>
        <p:spPr/>
        <p:txBody>
          <a:bodyPr rtlCol="0"/>
          <a:lstStyle/>
          <a:p>
            <a:pPr rtl="0"/>
            <a:fld id="{72C36AF1-71F4-4124-A6D9-9AD17D857670}" type="datetime1">
              <a:rPr lang="en-US" smtClean="0"/>
              <a:t>7/31/2025</a:t>
            </a:fld>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3852525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rtlCol="0" anchor="b">
            <a:normAutofit/>
          </a:bodyPr>
          <a:lstStyle>
            <a:lvl1pPr algn="ctr">
              <a:defRPr sz="2800"/>
            </a:lvl1pPr>
          </a:lstStyle>
          <a:p>
            <a:pPr rtl="0"/>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rtlCol="0"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dirty="0"/>
              <a:t>Click icon to add picture</a:t>
            </a:r>
          </a:p>
        </p:txBody>
      </p:sp>
      <p:sp>
        <p:nvSpPr>
          <p:cNvPr id="4" name="Text Placeholder 3"/>
          <p:cNvSpPr>
            <a:spLocks noGrp="1"/>
          </p:cNvSpPr>
          <p:nvPr>
            <p:ph type="body" sz="half" idx="2"/>
          </p:nvPr>
        </p:nvSpPr>
        <p:spPr>
          <a:xfrm>
            <a:off x="913795" y="5247728"/>
            <a:ext cx="10353762" cy="543472"/>
          </a:xfrm>
        </p:spPr>
        <p:txBody>
          <a:bodyPr rtlCol="0"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p:cNvSpPr>
            <a:spLocks noGrp="1"/>
          </p:cNvSpPr>
          <p:nvPr>
            <p:ph type="dt" sz="half" idx="10"/>
          </p:nvPr>
        </p:nvSpPr>
        <p:spPr/>
        <p:txBody>
          <a:bodyPr rtlCol="0"/>
          <a:lstStyle/>
          <a:p>
            <a:pPr rtl="0"/>
            <a:fld id="{02B5F69B-3B16-47BE-970F-46E299A76FED}" type="datetime1">
              <a:rPr lang="en-US" smtClean="0"/>
              <a:t>7/31/2025</a:t>
            </a:fld>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214665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rtlCol="0" anchor="ctr">
            <a:normAutofit/>
          </a:bodyPr>
          <a:lstStyle>
            <a:lvl1pPr>
              <a:defRPr sz="4000"/>
            </a:lvl1pPr>
          </a:lstStyle>
          <a:p>
            <a:pPr rtl="0"/>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rtlCol="0"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p:cNvSpPr>
            <a:spLocks noGrp="1"/>
          </p:cNvSpPr>
          <p:nvPr>
            <p:ph type="dt" sz="half" idx="10"/>
          </p:nvPr>
        </p:nvSpPr>
        <p:spPr/>
        <p:txBody>
          <a:bodyPr rtlCol="0"/>
          <a:lstStyle/>
          <a:p>
            <a:pPr rtl="0"/>
            <a:fld id="{5DFA60CC-4780-4D1C-A3F5-04C9EE8336A7}" type="datetime1">
              <a:rPr lang="en-US" smtClean="0"/>
              <a:t>7/31/2025</a:t>
            </a:fld>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581205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rtlCol="0" anchor="ctr">
            <a:normAutofit/>
          </a:bodyPr>
          <a:lstStyle>
            <a:lvl1pPr>
              <a:defRPr sz="3600"/>
            </a:lvl1pPr>
          </a:lstStyle>
          <a:p>
            <a:pPr rtl="0"/>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rtlCol="0"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rtlCol="0"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p:cNvSpPr>
            <a:spLocks noGrp="1"/>
          </p:cNvSpPr>
          <p:nvPr>
            <p:ph type="dt" sz="half" idx="10"/>
          </p:nvPr>
        </p:nvSpPr>
        <p:spPr/>
        <p:txBody>
          <a:bodyPr rtlCol="0"/>
          <a:lstStyle/>
          <a:p>
            <a:pPr rtl="0"/>
            <a:fld id="{7648B943-E598-4317-B390-D39B72F3C668}" type="datetime1">
              <a:rPr lang="en-US" smtClean="0"/>
              <a:t>7/31/2025</a:t>
            </a:fld>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en-gb"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n-gb" sz="8000" dirty="0">
                <a:solidFill>
                  <a:schemeClr val="tx1"/>
                </a:solidFill>
                <a:effectLst/>
              </a:rPr>
              <a:t>”</a:t>
            </a:r>
          </a:p>
        </p:txBody>
      </p:sp>
    </p:spTree>
    <p:extLst>
      <p:ext uri="{BB962C8B-B14F-4D97-AF65-F5344CB8AC3E}">
        <p14:creationId xmlns:p14="http://schemas.microsoft.com/office/powerpoint/2010/main" val="14805943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rtlCol="0" anchor="b"/>
          <a:lstStyle>
            <a:lvl1pPr>
              <a:defRPr sz="3200"/>
            </a:lvl1pPr>
          </a:lstStyle>
          <a:p>
            <a:pPr rtl="0"/>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rtlCol="0"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a:t>Click to edit Master text styles</a:t>
            </a:r>
          </a:p>
        </p:txBody>
      </p:sp>
      <p:sp>
        <p:nvSpPr>
          <p:cNvPr id="5" name="Date Placeholder 4"/>
          <p:cNvSpPr>
            <a:spLocks noGrp="1"/>
          </p:cNvSpPr>
          <p:nvPr>
            <p:ph type="dt" sz="half" idx="10"/>
          </p:nvPr>
        </p:nvSpPr>
        <p:spPr/>
        <p:txBody>
          <a:bodyPr rtlCol="0"/>
          <a:lstStyle/>
          <a:p>
            <a:pPr rtl="0"/>
            <a:fld id="{81D318AD-20D4-40B8-8E24-19F7C588559E}" type="datetime1">
              <a:rPr lang="en-US" smtClean="0"/>
              <a:t>7/31/2025</a:t>
            </a:fld>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158836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rtlCol="0"/>
          <a:lstStyle/>
          <a:p>
            <a:pPr rtl="0"/>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rtlCol="0"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rtlCol="0"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rtlCol="0"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t>Click to edit Master text styles</a:t>
            </a:r>
          </a:p>
        </p:txBody>
      </p:sp>
      <p:sp>
        <p:nvSpPr>
          <p:cNvPr id="3" name="Date Placeholder 2"/>
          <p:cNvSpPr>
            <a:spLocks noGrp="1"/>
          </p:cNvSpPr>
          <p:nvPr>
            <p:ph type="dt" sz="half" idx="10"/>
          </p:nvPr>
        </p:nvSpPr>
        <p:spPr/>
        <p:txBody>
          <a:bodyPr rtlCol="0"/>
          <a:lstStyle/>
          <a:p>
            <a:pPr rtl="0"/>
            <a:fld id="{3FBB551A-820E-4481-BAB4-299081A95354}" type="datetime1">
              <a:rPr lang="en-US" smtClean="0"/>
              <a:t>7/31/2025</a:t>
            </a:fld>
            <a:endParaRPr lang="en-US" dirty="0"/>
          </a:p>
        </p:txBody>
      </p:sp>
      <p:sp>
        <p:nvSpPr>
          <p:cNvPr id="4" name="Footer Placeholder 3"/>
          <p:cNvSpPr>
            <a:spLocks noGrp="1"/>
          </p:cNvSpPr>
          <p:nvPr>
            <p:ph type="ftr" sz="quarter" idx="11"/>
          </p:nvPr>
        </p:nvSpPr>
        <p:spPr/>
        <p:txBody>
          <a:bodyPr rtlCol="0"/>
          <a:lstStyle/>
          <a:p>
            <a:pPr rtl="0"/>
            <a:endParaRPr lang="en-US" dirty="0"/>
          </a:p>
        </p:txBody>
      </p:sp>
      <p:sp>
        <p:nvSpPr>
          <p:cNvPr id="5" name="Slide Number Placeholder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387406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rtlCol="0"/>
          <a:lstStyle/>
          <a:p>
            <a:pPr rtl="0"/>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rtlCol="0"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dirty="0"/>
              <a:t>Click icon to add picture</a:t>
            </a:r>
          </a:p>
        </p:txBody>
      </p:sp>
      <p:sp>
        <p:nvSpPr>
          <p:cNvPr id="21" name="Text Placeholder 3"/>
          <p:cNvSpPr>
            <a:spLocks noGrp="1"/>
          </p:cNvSpPr>
          <p:nvPr>
            <p:ph type="body" sz="half" idx="18"/>
          </p:nvPr>
        </p:nvSpPr>
        <p:spPr>
          <a:xfrm>
            <a:off x="913795" y="4572443"/>
            <a:ext cx="3300984" cy="121875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rtlCol="0"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dirty="0"/>
              <a:t>Click icon to add picture</a:t>
            </a:r>
          </a:p>
        </p:txBody>
      </p:sp>
      <p:sp>
        <p:nvSpPr>
          <p:cNvPr id="24" name="Text Placeholder 3"/>
          <p:cNvSpPr>
            <a:spLocks noGrp="1"/>
          </p:cNvSpPr>
          <p:nvPr>
            <p:ph type="body" sz="half" idx="19"/>
          </p:nvPr>
        </p:nvSpPr>
        <p:spPr>
          <a:xfrm>
            <a:off x="4441435" y="4572442"/>
            <a:ext cx="3300984" cy="121875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rtlCol="0"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dirty="0"/>
              <a:t>Click icon to add picture</a:t>
            </a:r>
          </a:p>
        </p:txBody>
      </p:sp>
      <p:sp>
        <p:nvSpPr>
          <p:cNvPr id="27" name="Text Placeholder 3"/>
          <p:cNvSpPr>
            <a:spLocks noGrp="1"/>
          </p:cNvSpPr>
          <p:nvPr>
            <p:ph type="body" sz="half" idx="20"/>
          </p:nvPr>
        </p:nvSpPr>
        <p:spPr>
          <a:xfrm>
            <a:off x="7966572" y="4572442"/>
            <a:ext cx="3300984" cy="1218758"/>
          </a:xfrm>
        </p:spPr>
        <p:txBody>
          <a:bodyPr rtlCol="0"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t>Click to edit Master text styles</a:t>
            </a:r>
          </a:p>
        </p:txBody>
      </p:sp>
      <p:sp>
        <p:nvSpPr>
          <p:cNvPr id="3" name="Date Placeholder 2"/>
          <p:cNvSpPr>
            <a:spLocks noGrp="1"/>
          </p:cNvSpPr>
          <p:nvPr>
            <p:ph type="dt" sz="half" idx="10"/>
          </p:nvPr>
        </p:nvSpPr>
        <p:spPr/>
        <p:txBody>
          <a:bodyPr rtlCol="0"/>
          <a:lstStyle/>
          <a:p>
            <a:pPr rtl="0"/>
            <a:fld id="{C5B74DC5-4C7C-4D42-A9CA-2D18018D3807}" type="datetime1">
              <a:rPr lang="en-US" smtClean="0"/>
              <a:t>7/31/2025</a:t>
            </a:fld>
            <a:endParaRPr lang="en-US" dirty="0"/>
          </a:p>
        </p:txBody>
      </p:sp>
      <p:sp>
        <p:nvSpPr>
          <p:cNvPr id="4" name="Footer Placeholder 3"/>
          <p:cNvSpPr>
            <a:spLocks noGrp="1"/>
          </p:cNvSpPr>
          <p:nvPr>
            <p:ph type="ftr" sz="quarter" idx="11"/>
          </p:nvPr>
        </p:nvSpPr>
        <p:spPr/>
        <p:txBody>
          <a:bodyPr rtlCol="0"/>
          <a:lstStyle/>
          <a:p>
            <a:pPr rtl="0"/>
            <a:endParaRPr lang="en-US" dirty="0"/>
          </a:p>
        </p:txBody>
      </p:sp>
      <p:sp>
        <p:nvSpPr>
          <p:cNvPr id="5" name="Slide Number Placeholder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4623026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US" dirty="0"/>
          </a:p>
        </p:txBody>
      </p:sp>
      <p:sp>
        <p:nvSpPr>
          <p:cNvPr id="3" name="Vertical Text Placeholder 2"/>
          <p:cNvSpPr>
            <a:spLocks noGrp="1"/>
          </p:cNvSpPr>
          <p:nvPr>
            <p:ph type="body" orient="vert" idx="1"/>
          </p:nvPr>
        </p:nvSpPr>
        <p:spPr/>
        <p:txBody>
          <a:bodyPr vert="eaVert" rtlCol="0" anchor="t"/>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10"/>
          </p:nvPr>
        </p:nvSpPr>
        <p:spPr/>
        <p:txBody>
          <a:bodyPr rtlCol="0"/>
          <a:lstStyle/>
          <a:p>
            <a:pPr rtl="0"/>
            <a:fld id="{22F7E598-9D78-4143-B557-528F589C6459}" type="datetime1">
              <a:rPr lang="en-US" smtClean="0"/>
              <a:t>7/31/2025</a:t>
            </a:fld>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40941586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rtlCol="0"/>
          <a:lstStyle>
            <a:lvl1pPr algn="l">
              <a:defRPr/>
            </a:lvl1pPr>
          </a:lstStyle>
          <a:p>
            <a:pPr rtl="0"/>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rtlCol="0" anchor="t"/>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10"/>
          </p:nvPr>
        </p:nvSpPr>
        <p:spPr/>
        <p:txBody>
          <a:bodyPr rtlCol="0"/>
          <a:lstStyle/>
          <a:p>
            <a:pPr rtl="0"/>
            <a:fld id="{F26E6B70-01E0-41E3-A067-0EAD5E21AF97}" type="datetime1">
              <a:rPr lang="en-US" smtClean="0"/>
              <a:t>7/31/2025</a:t>
            </a:fld>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534527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US" dirty="0"/>
          </a:p>
        </p:txBody>
      </p:sp>
      <p:sp>
        <p:nvSpPr>
          <p:cNvPr id="3" name="Content Placeholder 2"/>
          <p:cNvSpPr>
            <a:spLocks noGrp="1"/>
          </p:cNvSpPr>
          <p:nvPr>
            <p:ph idx="1"/>
          </p:nvPr>
        </p:nvSpPr>
        <p:spPr/>
        <p:txBody>
          <a:bodyPr rtlCol="0"/>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10"/>
          </p:nvPr>
        </p:nvSpPr>
        <p:spPr/>
        <p:txBody>
          <a:bodyPr rtlCol="0"/>
          <a:lstStyle/>
          <a:p>
            <a:pPr rtl="0"/>
            <a:fld id="{FE66EF20-7923-4C49-B6A5-A6030680AE73}" type="datetime1">
              <a:rPr lang="en-US" smtClean="0"/>
              <a:t>7/31/2025</a:t>
            </a:fld>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785865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rtlCol="0" anchor="b"/>
          <a:lstStyle>
            <a:lvl1pPr algn="ctr">
              <a:defRPr sz="4000" b="0" cap="none"/>
            </a:lvl1pPr>
          </a:lstStyle>
          <a:p>
            <a:pPr rtl="0"/>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rtlCol="0"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US"/>
              <a:t>Click to edit Master text styles</a:t>
            </a:r>
          </a:p>
        </p:txBody>
      </p:sp>
      <p:sp>
        <p:nvSpPr>
          <p:cNvPr id="4" name="Date Placeholder 3"/>
          <p:cNvSpPr>
            <a:spLocks noGrp="1"/>
          </p:cNvSpPr>
          <p:nvPr>
            <p:ph type="dt" sz="half" idx="10"/>
          </p:nvPr>
        </p:nvSpPr>
        <p:spPr/>
        <p:txBody>
          <a:bodyPr rtlCol="0"/>
          <a:lstStyle/>
          <a:p>
            <a:pPr rtl="0"/>
            <a:fld id="{FA1B563D-1DC7-4F7A-9966-B0B21D4C5360}" type="datetime1">
              <a:rPr lang="en-US" smtClean="0"/>
              <a:t>7/31/2025</a:t>
            </a:fld>
            <a:endParaRPr lang="en-US" dirty="0"/>
          </a:p>
        </p:txBody>
      </p:sp>
      <p:sp>
        <p:nvSpPr>
          <p:cNvPr id="5" name="Footer Placeholder 4"/>
          <p:cNvSpPr>
            <a:spLocks noGrp="1"/>
          </p:cNvSpPr>
          <p:nvPr>
            <p:ph type="ftr" sz="quarter" idx="11"/>
          </p:nvPr>
        </p:nvSpPr>
        <p:spPr/>
        <p:txBody>
          <a:bodyPr rtlCol="0"/>
          <a:lstStyle/>
          <a:p>
            <a:pPr rtl="0"/>
            <a:endParaRPr lang="en-US" dirty="0"/>
          </a:p>
        </p:txBody>
      </p:sp>
      <p:sp>
        <p:nvSpPr>
          <p:cNvPr id="6" name="Slide Number Placeholder 5"/>
          <p:cNvSpPr>
            <a:spLocks noGrp="1"/>
          </p:cNvSpPr>
          <p:nvPr>
            <p:ph type="sldNum" sz="quarter" idx="12"/>
          </p:nvPr>
        </p:nvSpPr>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122648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rtlCol="0"/>
          <a:lstStyle/>
          <a:p>
            <a:pPr rtl="0"/>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rtlCol="0" anchor="t">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rtlCol="0" anchor="t">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5" name="Date Placeholder 4"/>
          <p:cNvSpPr>
            <a:spLocks noGrp="1"/>
          </p:cNvSpPr>
          <p:nvPr>
            <p:ph type="dt" sz="half" idx="10"/>
          </p:nvPr>
        </p:nvSpPr>
        <p:spPr/>
        <p:txBody>
          <a:bodyPr rtlCol="0"/>
          <a:lstStyle/>
          <a:p>
            <a:pPr rtl="0"/>
            <a:fld id="{F5DC931E-1FC7-4F1E-BD77-A2F2753D48A3}" type="datetime1">
              <a:rPr lang="en-US" smtClean="0"/>
              <a:t>7/31/2025</a:t>
            </a:fld>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3175175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rtlCol="0"/>
          <a:lstStyle>
            <a:lvl1pPr>
              <a:defRPr/>
            </a:lvl1pPr>
          </a:lstStyle>
          <a:p>
            <a:pPr rtl="0"/>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rtlCol="0"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rtlCol="0" anchor="t">
            <a:normAutofit/>
          </a:bodyPr>
          <a:lstStyle>
            <a:lvl1pPr>
              <a:defRPr sz="1800"/>
            </a:lvl1pPr>
            <a:lvl2pPr>
              <a:defRPr sz="1600"/>
            </a:lvl2pPr>
            <a:lvl3pPr>
              <a:defRPr sz="1400"/>
            </a:lvl3pPr>
            <a:lvl4pPr>
              <a:defRPr sz="1200"/>
            </a:lvl4pPr>
            <a:lvl5pPr>
              <a:defRPr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5" name="Text Placeholder 4"/>
          <p:cNvSpPr>
            <a:spLocks noGrp="1"/>
          </p:cNvSpPr>
          <p:nvPr>
            <p:ph type="body" sz="quarter" idx="3"/>
          </p:nvPr>
        </p:nvSpPr>
        <p:spPr>
          <a:xfrm>
            <a:off x="6363166" y="1855152"/>
            <a:ext cx="4779582" cy="692495"/>
          </a:xfrm>
        </p:spPr>
        <p:txBody>
          <a:bodyPr rtlCol="0"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rtlCol="0" anchor="t">
            <a:normAutofit/>
          </a:bodyPr>
          <a:lstStyle>
            <a:lvl1pPr>
              <a:defRPr sz="1800"/>
            </a:lvl1pPr>
            <a:lvl2pPr>
              <a:defRPr sz="1600"/>
            </a:lvl2pPr>
            <a:lvl3pPr>
              <a:defRPr sz="1400"/>
            </a:lvl3pPr>
            <a:lvl4pPr>
              <a:defRPr sz="1200"/>
            </a:lvl4pPr>
            <a:lvl5pPr>
              <a:defRPr sz="1200"/>
            </a:lvl5p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gb"/>
          </a:p>
        </p:txBody>
      </p:sp>
      <p:sp>
        <p:nvSpPr>
          <p:cNvPr id="7" name="Date Placeholder 6"/>
          <p:cNvSpPr>
            <a:spLocks noGrp="1"/>
          </p:cNvSpPr>
          <p:nvPr>
            <p:ph type="dt" sz="half" idx="10"/>
          </p:nvPr>
        </p:nvSpPr>
        <p:spPr/>
        <p:txBody>
          <a:bodyPr rtlCol="0"/>
          <a:lstStyle/>
          <a:p>
            <a:pPr rtl="0"/>
            <a:fld id="{50CB80E4-79F4-4915-8661-CF0B92A4419B}" type="datetime1">
              <a:rPr lang="en-US" smtClean="0"/>
              <a:t>7/31/2025</a:t>
            </a:fld>
            <a:endParaRPr lang="en-US" dirty="0"/>
          </a:p>
        </p:txBody>
      </p:sp>
      <p:sp>
        <p:nvSpPr>
          <p:cNvPr id="8" name="Footer Placeholder 7"/>
          <p:cNvSpPr>
            <a:spLocks noGrp="1"/>
          </p:cNvSpPr>
          <p:nvPr>
            <p:ph type="ftr" sz="quarter" idx="11"/>
          </p:nvPr>
        </p:nvSpPr>
        <p:spPr/>
        <p:txBody>
          <a:bodyPr rtlCol="0"/>
          <a:lstStyle/>
          <a:p>
            <a:pPr rtl="0"/>
            <a:endParaRPr lang="en-US" dirty="0"/>
          </a:p>
        </p:txBody>
      </p:sp>
      <p:sp>
        <p:nvSpPr>
          <p:cNvPr id="9" name="Slide Number Placeholder 8"/>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608887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a:t>Click to edit Master title style</a:t>
            </a:r>
            <a:endParaRPr lang="en-US" dirty="0"/>
          </a:p>
        </p:txBody>
      </p:sp>
      <p:sp>
        <p:nvSpPr>
          <p:cNvPr id="3" name="Date Placeholder 2"/>
          <p:cNvSpPr>
            <a:spLocks noGrp="1"/>
          </p:cNvSpPr>
          <p:nvPr>
            <p:ph type="dt" sz="half" idx="10"/>
          </p:nvPr>
        </p:nvSpPr>
        <p:spPr/>
        <p:txBody>
          <a:bodyPr rtlCol="0"/>
          <a:lstStyle/>
          <a:p>
            <a:pPr rtl="0"/>
            <a:fld id="{10AF2575-D66E-48E2-A7F6-6F4E1521CB17}" type="datetime1">
              <a:rPr lang="en-US" smtClean="0"/>
              <a:t>7/31/2025</a:t>
            </a:fld>
            <a:endParaRPr lang="en-US" dirty="0"/>
          </a:p>
        </p:txBody>
      </p:sp>
      <p:sp>
        <p:nvSpPr>
          <p:cNvPr id="4" name="Footer Placeholder 3"/>
          <p:cNvSpPr>
            <a:spLocks noGrp="1"/>
          </p:cNvSpPr>
          <p:nvPr>
            <p:ph type="ftr" sz="quarter" idx="11"/>
          </p:nvPr>
        </p:nvSpPr>
        <p:spPr/>
        <p:txBody>
          <a:bodyPr rtlCol="0"/>
          <a:lstStyle/>
          <a:p>
            <a:pPr rtl="0"/>
            <a:endParaRPr lang="en-US" dirty="0"/>
          </a:p>
        </p:txBody>
      </p:sp>
      <p:sp>
        <p:nvSpPr>
          <p:cNvPr id="5" name="Slide Number Placeholder 4"/>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2164888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p>
            <a:pPr rtl="0"/>
            <a:fld id="{1BEF8BF4-C347-4659-8390-F935CF915682}" type="datetime1">
              <a:rPr lang="en-US" smtClean="0"/>
              <a:t>7/31/2025</a:t>
            </a:fld>
            <a:endParaRPr lang="en-US" dirty="0"/>
          </a:p>
        </p:txBody>
      </p:sp>
      <p:sp>
        <p:nvSpPr>
          <p:cNvPr id="3" name="Footer Placeholder 2"/>
          <p:cNvSpPr>
            <a:spLocks noGrp="1"/>
          </p:cNvSpPr>
          <p:nvPr>
            <p:ph type="ftr" sz="quarter" idx="11"/>
          </p:nvPr>
        </p:nvSpPr>
        <p:spPr/>
        <p:txBody>
          <a:bodyPr rtlCol="0"/>
          <a:lstStyle/>
          <a:p>
            <a:pPr rtl="0"/>
            <a:endParaRPr lang="en-US" dirty="0"/>
          </a:p>
        </p:txBody>
      </p:sp>
      <p:sp>
        <p:nvSpPr>
          <p:cNvPr id="4" name="Slide Number Placeholder 3"/>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765916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rtlCol="0" anchor="b">
            <a:normAutofit/>
          </a:bodyPr>
          <a:lstStyle>
            <a:lvl1pPr algn="ctr">
              <a:defRPr sz="2800" b="0"/>
            </a:lvl1pPr>
          </a:lstStyle>
          <a:p>
            <a:pPr rtl="0"/>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rtlCol="0">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rtlCol="0"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t>Click to edit Master text styles</a:t>
            </a:r>
          </a:p>
        </p:txBody>
      </p:sp>
      <p:sp>
        <p:nvSpPr>
          <p:cNvPr id="5" name="Date Placeholder 4"/>
          <p:cNvSpPr>
            <a:spLocks noGrp="1"/>
          </p:cNvSpPr>
          <p:nvPr>
            <p:ph type="dt" sz="half" idx="10"/>
          </p:nvPr>
        </p:nvSpPr>
        <p:spPr/>
        <p:txBody>
          <a:bodyPr rtlCol="0"/>
          <a:lstStyle/>
          <a:p>
            <a:pPr rtl="0"/>
            <a:fld id="{C4C8DB63-EA66-47B9-A4F7-359B768D2BDE}" type="datetime1">
              <a:rPr lang="en-US" smtClean="0"/>
              <a:t>7/31/2025</a:t>
            </a:fld>
            <a:endParaRPr lang="en-US" dirty="0"/>
          </a:p>
        </p:txBody>
      </p:sp>
      <p:sp>
        <p:nvSpPr>
          <p:cNvPr id="6" name="Footer Placeholder 5"/>
          <p:cNvSpPr>
            <a:spLocks noGrp="1"/>
          </p:cNvSpPr>
          <p:nvPr>
            <p:ph type="ftr" sz="quarter" idx="11"/>
          </p:nvPr>
        </p:nvSpPr>
        <p:spPr/>
        <p:txBody>
          <a:bodyPr rtlCol="0"/>
          <a:lstStyle/>
          <a:p>
            <a:pPr rtl="0"/>
            <a:endParaRPr lang="en-US" dirty="0"/>
          </a:p>
        </p:txBody>
      </p:sp>
      <p:sp>
        <p:nvSpPr>
          <p:cNvPr id="7" name="Slide Number Placeholder 6"/>
          <p:cNvSpPr>
            <a:spLocks noGrp="1"/>
          </p:cNvSpPr>
          <p:nvPr>
            <p:ph type="sldNum" sz="quarter" idx="12"/>
          </p:nvPr>
        </p:nvSpPr>
        <p:spPr/>
        <p:txBody>
          <a:bodyPr rtlCol="0"/>
          <a:lstStyle/>
          <a:p>
            <a:pPr rtl="0"/>
            <a:fld id="{3A98EE3D-8CD1-4C3F-BD1C-C98C9596463C}" type="slidenum">
              <a:rPr lang="en-US" smtClean="0"/>
              <a:pPr/>
              <a:t>‹#›</a:t>
            </a:fld>
            <a:endParaRPr lang="en-US" dirty="0"/>
          </a:p>
        </p:txBody>
      </p:sp>
    </p:spTree>
    <p:extLst>
      <p:ext uri="{BB962C8B-B14F-4D97-AF65-F5344CB8AC3E}">
        <p14:creationId xmlns:p14="http://schemas.microsoft.com/office/powerpoint/2010/main" val="596479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rtlCol="0" anchor="b">
            <a:noAutofit/>
          </a:bodyPr>
          <a:lstStyle>
            <a:lvl1pPr algn="ctr">
              <a:defRPr sz="3200" b="0"/>
            </a:lvl1pPr>
          </a:lstStyle>
          <a:p>
            <a:pPr rtl="0"/>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dirty="0"/>
              <a:t>Click icon to add picture</a:t>
            </a:r>
          </a:p>
        </p:txBody>
      </p:sp>
      <p:sp>
        <p:nvSpPr>
          <p:cNvPr id="4" name="Text Placeholder 3"/>
          <p:cNvSpPr>
            <a:spLocks noGrp="1"/>
          </p:cNvSpPr>
          <p:nvPr>
            <p:ph type="body" sz="half" idx="2"/>
          </p:nvPr>
        </p:nvSpPr>
        <p:spPr>
          <a:xfrm>
            <a:off x="1473698" y="2679699"/>
            <a:ext cx="4588094" cy="3135695"/>
          </a:xfrm>
        </p:spPr>
        <p:txBody>
          <a:bodyPr rtlCol="0"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a:t>Click to edit Master text styles</a:t>
            </a:r>
          </a:p>
        </p:txBody>
      </p:sp>
      <p:sp>
        <p:nvSpPr>
          <p:cNvPr id="5" name="Date Placeholder 4"/>
          <p:cNvSpPr>
            <a:spLocks noGrp="1"/>
          </p:cNvSpPr>
          <p:nvPr>
            <p:ph type="dt" sz="half" idx="10"/>
          </p:nvPr>
        </p:nvSpPr>
        <p:spPr/>
        <p:txBody>
          <a:bodyPr rtlCol="0"/>
          <a:lstStyle/>
          <a:p>
            <a:pPr rtl="0"/>
            <a:fld id="{E98A7C5F-C9A6-4CD4-9069-FD78B8FE25DE}" type="datetime1">
              <a:rPr lang="en-US" smtClean="0"/>
              <a:t>7/31/2025</a:t>
            </a:fld>
            <a:endParaRPr lang="en-US" dirty="0"/>
          </a:p>
        </p:txBody>
      </p:sp>
      <p:sp>
        <p:nvSpPr>
          <p:cNvPr id="6" name="Footer Placeholder 5"/>
          <p:cNvSpPr>
            <a:spLocks noGrp="1"/>
          </p:cNvSpPr>
          <p:nvPr>
            <p:ph type="ftr" sz="quarter" idx="11"/>
          </p:nvPr>
        </p:nvSpPr>
        <p:spPr/>
        <p:txBody>
          <a:bodyPr rtlCol="0"/>
          <a:lstStyle/>
          <a:p>
            <a:pPr algn="l" rtl="0"/>
            <a:endParaRPr lang="en-US" dirty="0"/>
          </a:p>
        </p:txBody>
      </p:sp>
      <p:sp>
        <p:nvSpPr>
          <p:cNvPr id="7" name="Slide Number Placeholder 6"/>
          <p:cNvSpPr>
            <a:spLocks noGrp="1"/>
          </p:cNvSpPr>
          <p:nvPr>
            <p:ph type="sldNum" sz="quarter" idx="12"/>
          </p:nvPr>
        </p:nvSpPr>
        <p:spPr/>
        <p:txBody>
          <a:bodyPr rtlCol="0"/>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426378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pPr rtl="0"/>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rtl="0"/>
            <a:r>
              <a:rPr lang="en-US"/>
              <a:t>Click to edit Master text styles</a:t>
            </a:r>
          </a:p>
          <a:p>
            <a:pPr lvl="1" rtl="0"/>
            <a:r>
              <a:rPr lang="en-US"/>
              <a:t>Second level</a:t>
            </a:r>
          </a:p>
          <a:p>
            <a:pPr lvl="2" rtl="0"/>
            <a:r>
              <a:rPr lang="en-US"/>
              <a:t>Third level</a:t>
            </a:r>
          </a:p>
          <a:p>
            <a:pPr lvl="3" rtl="0"/>
            <a:r>
              <a:rPr lang="en-US"/>
              <a:t>Fourth level</a:t>
            </a:r>
          </a:p>
          <a:p>
            <a:pPr lvl="4" rtl="0"/>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pPr rtl="0"/>
            <a:fld id="{4B3A2314-B742-49A9-AC03-96B4F5FFA971}" type="datetime1">
              <a:rPr lang="en-US" smtClean="0"/>
              <a:t>7/31/2025</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pPr rtl="0"/>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pPr rtl="0"/>
            <a:fld id="{3A98EE3D-8CD1-4C3F-BD1C-C98C9596463C}" type="slidenum">
              <a:rPr lang="en-US" smtClean="0"/>
              <a:t>‹#›</a:t>
            </a:fld>
            <a:endParaRPr lang="en-US" dirty="0"/>
          </a:p>
        </p:txBody>
      </p:sp>
    </p:spTree>
    <p:extLst>
      <p:ext uri="{BB962C8B-B14F-4D97-AF65-F5344CB8AC3E}">
        <p14:creationId xmlns:p14="http://schemas.microsoft.com/office/powerpoint/2010/main" val="1069802776"/>
      </p:ext>
    </p:extLst>
  </p:cSld>
  <p:clrMap bg1="dk1" tx1="lt1" bg2="dk2" tx2="lt2" accent1="accent1" accent2="accent2" accent3="accent3" accent4="accent4" accent5="accent5" accent6="accent6" hlink="hlink" folHlink="folHlink"/>
  <p:sldLayoutIdLst>
    <p:sldLayoutId id="2147483713" r:id="rId1"/>
    <p:sldLayoutId id="2147483715" r:id="rId2"/>
    <p:sldLayoutId id="2147483716" r:id="rId3"/>
    <p:sldLayoutId id="2147483714" r:id="rId4"/>
    <p:sldLayoutId id="2147483710" r:id="rId5"/>
    <p:sldLayoutId id="2147483694" r:id="rId6"/>
    <p:sldLayoutId id="2147483695" r:id="rId7"/>
    <p:sldLayoutId id="2147483696" r:id="rId8"/>
    <p:sldLayoutId id="2147483697" r:id="rId9"/>
    <p:sldLayoutId id="2147483699" r:id="rId10"/>
    <p:sldLayoutId id="2147483693" r:id="rId11"/>
    <p:sldLayoutId id="2147483700" r:id="rId12"/>
    <p:sldLayoutId id="2147483701" r:id="rId13"/>
    <p:sldLayoutId id="2147483703" r:id="rId14"/>
    <p:sldLayoutId id="2147483704" r:id="rId15"/>
    <p:sldLayoutId id="2147483702" r:id="rId16"/>
    <p:sldLayoutId id="2147483698" r:id="rId17"/>
  </p:sldLayoutIdLst>
  <p:hf sldNum="0" hdr="0" ftr="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https://www.linkedin.com/in/nburgessx/" TargetMode="External"/><Relationship Id="rId3" Type="http://schemas.openxmlformats.org/officeDocument/2006/relationships/hyperlink" Target="http://www.linkedin.com/in/nburgessx" TargetMode="External"/><Relationship Id="rId7" Type="http://schemas.openxmlformats.org/officeDocument/2006/relationships/image" Target="../media/image13.jpeg"/><Relationship Id="rId2" Type="http://schemas.openxmlformats.org/officeDocument/2006/relationships/hyperlink" Target="https://nicholasburgess.co.uk/" TargetMode="Externa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s://algoquanthub.beehiiv.com/subscribe" TargetMode="External"/><Relationship Id="rId4" Type="http://schemas.openxmlformats.org/officeDocument/2006/relationships/hyperlink" Target="https://www.youtube.com/@algoquanthub" TargetMode="External"/><Relationship Id="rId9"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descr="A picture containing cup, coffee, food, beverage&#10;&#10;Description automatically generated">
            <a:extLst>
              <a:ext uri="{FF2B5EF4-FFF2-40B4-BE49-F238E27FC236}">
                <a16:creationId xmlns:a16="http://schemas.microsoft.com/office/drawing/2014/main" id="{91BC5572-FC33-4C1C-8DEE-C2CF75A75641}"/>
              </a:ext>
            </a:extLst>
          </p:cNvPr>
          <p:cNvPicPr>
            <a:picLocks noChangeAspect="1"/>
          </p:cNvPicPr>
          <p:nvPr/>
        </p:nvPicPr>
        <p:blipFill rotWithShape="1">
          <a:blip r:embed="rId3">
            <a:alphaModFix amt="35000"/>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1370693" y="225209"/>
            <a:ext cx="9440034" cy="2648381"/>
          </a:xfrm>
        </p:spPr>
        <p:txBody>
          <a:bodyPr rtlCol="0">
            <a:normAutofit/>
          </a:bodyPr>
          <a:lstStyle/>
          <a:p>
            <a:pPr rtl="0"/>
            <a:r>
              <a:rPr lang="en-gb" sz="7200" dirty="0"/>
              <a:t>How to become a Quant?</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1375983" y="3636308"/>
            <a:ext cx="9440034" cy="1397951"/>
          </a:xfrm>
        </p:spPr>
        <p:txBody>
          <a:bodyPr rtlCol="0">
            <a:normAutofit/>
          </a:bodyPr>
          <a:lstStyle/>
          <a:p>
            <a:pPr rtl="0"/>
            <a:r>
              <a:rPr lang="en-GB" sz="3600" dirty="0"/>
              <a:t>What, How, Why</a:t>
            </a:r>
          </a:p>
          <a:p>
            <a:pPr rtl="0"/>
            <a:r>
              <a:rPr lang="en-GB" sz="2800" dirty="0"/>
              <a:t>b</a:t>
            </a:r>
            <a:r>
              <a:rPr lang="en-gb" sz="2800" dirty="0"/>
              <a:t>y Nicholas Burgess</a:t>
            </a:r>
          </a:p>
        </p:txBody>
      </p:sp>
      <p:pic>
        <p:nvPicPr>
          <p:cNvPr id="16" name="Picture 15">
            <a:extLst>
              <a:ext uri="{FF2B5EF4-FFF2-40B4-BE49-F238E27FC236}">
                <a16:creationId xmlns:a16="http://schemas.microsoft.com/office/drawing/2014/main" id="{D9D451D7-570A-FB61-501C-04C272C70D1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92833" y="2218028"/>
            <a:ext cx="4639962" cy="4639962"/>
          </a:xfrm>
          <a:prstGeom prst="rect">
            <a:avLst/>
          </a:prstGeom>
        </p:spPr>
      </p:pic>
    </p:spTree>
    <p:extLst>
      <p:ext uri="{BB962C8B-B14F-4D97-AF65-F5344CB8AC3E}">
        <p14:creationId xmlns:p14="http://schemas.microsoft.com/office/powerpoint/2010/main" val="633738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35A94A-90B8-FAE1-934D-3DC03C184DE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023E34-7736-6B3D-A900-B83A30148374}"/>
              </a:ext>
            </a:extLst>
          </p:cNvPr>
          <p:cNvSpPr>
            <a:spLocks noGrp="1"/>
          </p:cNvSpPr>
          <p:nvPr>
            <p:ph type="title"/>
          </p:nvPr>
        </p:nvSpPr>
        <p:spPr/>
        <p:txBody>
          <a:bodyPr/>
          <a:lstStyle/>
          <a:p>
            <a:r>
              <a:rPr lang="en-GB" dirty="0"/>
              <a:t>Why become a Quant?</a:t>
            </a:r>
          </a:p>
        </p:txBody>
      </p:sp>
      <p:sp>
        <p:nvSpPr>
          <p:cNvPr id="3" name="Content Placeholder 2">
            <a:extLst>
              <a:ext uri="{FF2B5EF4-FFF2-40B4-BE49-F238E27FC236}">
                <a16:creationId xmlns:a16="http://schemas.microsoft.com/office/drawing/2014/main" id="{541147C8-226B-7E3D-0DC8-CB2C152DC03B}"/>
              </a:ext>
            </a:extLst>
          </p:cNvPr>
          <p:cNvSpPr>
            <a:spLocks noGrp="1"/>
          </p:cNvSpPr>
          <p:nvPr>
            <p:ph idx="1"/>
          </p:nvPr>
        </p:nvSpPr>
        <p:spPr>
          <a:xfrm>
            <a:off x="913795" y="1698171"/>
            <a:ext cx="10353762" cy="4783016"/>
          </a:xfrm>
        </p:spPr>
        <p:txBody>
          <a:bodyPr>
            <a:normAutofit/>
          </a:bodyPr>
          <a:lstStyle/>
          <a:p>
            <a:r>
              <a:rPr lang="en-US" dirty="0">
                <a:effectLst/>
              </a:rPr>
              <a:t>There are many reasons to become a Quant including: </a:t>
            </a:r>
          </a:p>
          <a:p>
            <a:pPr lvl="1">
              <a:buFont typeface="Wingdings" panose="05000000000000000000" pitchFamily="2" charset="2"/>
              <a:buChar char="v"/>
            </a:pPr>
            <a:endParaRPr lang="en-US" dirty="0">
              <a:effectLst/>
            </a:endParaRPr>
          </a:p>
          <a:p>
            <a:pPr lvl="1">
              <a:buFont typeface="Wingdings" panose="05000000000000000000" pitchFamily="2" charset="2"/>
              <a:buChar char="v"/>
            </a:pPr>
            <a:r>
              <a:rPr lang="en-US" dirty="0">
                <a:effectLst/>
              </a:rPr>
              <a:t>High salary potential</a:t>
            </a:r>
          </a:p>
          <a:p>
            <a:pPr lvl="1">
              <a:buFont typeface="Wingdings" panose="05000000000000000000" pitchFamily="2" charset="2"/>
              <a:buChar char="v"/>
            </a:pPr>
            <a:endParaRPr lang="en-US" dirty="0">
              <a:effectLst/>
            </a:endParaRPr>
          </a:p>
          <a:p>
            <a:pPr lvl="1">
              <a:buFont typeface="Wingdings" panose="05000000000000000000" pitchFamily="2" charset="2"/>
              <a:buChar char="v"/>
            </a:pPr>
            <a:r>
              <a:rPr lang="en-US" dirty="0">
                <a:effectLst/>
              </a:rPr>
              <a:t>Work projects are intellectually challenging &amp; rewarding</a:t>
            </a:r>
          </a:p>
          <a:p>
            <a:pPr lvl="1">
              <a:buFont typeface="Wingdings" panose="05000000000000000000" pitchFamily="2" charset="2"/>
              <a:buChar char="v"/>
            </a:pPr>
            <a:endParaRPr lang="en-US" dirty="0">
              <a:effectLst/>
            </a:endParaRPr>
          </a:p>
          <a:p>
            <a:pPr lvl="1">
              <a:buFont typeface="Wingdings" panose="05000000000000000000" pitchFamily="2" charset="2"/>
              <a:buChar char="v"/>
            </a:pPr>
            <a:r>
              <a:rPr lang="en-US" dirty="0">
                <a:effectLst/>
              </a:rPr>
              <a:t>Cutting-edge technology including Machine Learning, AI …</a:t>
            </a:r>
          </a:p>
          <a:p>
            <a:pPr lvl="1">
              <a:buFont typeface="Wingdings" panose="05000000000000000000" pitchFamily="2" charset="2"/>
              <a:buChar char="v"/>
            </a:pPr>
            <a:endParaRPr lang="en-US" dirty="0">
              <a:effectLst/>
            </a:endParaRPr>
          </a:p>
          <a:p>
            <a:pPr lvl="1">
              <a:buFont typeface="Wingdings" panose="05000000000000000000" pitchFamily="2" charset="2"/>
              <a:buChar char="v"/>
            </a:pPr>
            <a:r>
              <a:rPr lang="en-US" dirty="0">
                <a:effectLst/>
              </a:rPr>
              <a:t>Excellent career growth potential</a:t>
            </a:r>
            <a:br>
              <a:rPr lang="en-US" dirty="0"/>
            </a:br>
            <a:endParaRPr lang="en-US" b="1" dirty="0">
              <a:effectLst/>
            </a:endParaRPr>
          </a:p>
        </p:txBody>
      </p:sp>
      <p:pic>
        <p:nvPicPr>
          <p:cNvPr id="5" name="Picture 4">
            <a:extLst>
              <a:ext uri="{FF2B5EF4-FFF2-40B4-BE49-F238E27FC236}">
                <a16:creationId xmlns:a16="http://schemas.microsoft.com/office/drawing/2014/main" id="{3106A43B-179F-3029-621B-A7AE46A028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00303" y="3811239"/>
            <a:ext cx="3591697" cy="3046761"/>
          </a:xfrm>
          <a:prstGeom prst="rect">
            <a:avLst/>
          </a:prstGeom>
        </p:spPr>
      </p:pic>
    </p:spTree>
    <p:extLst>
      <p:ext uri="{BB962C8B-B14F-4D97-AF65-F5344CB8AC3E}">
        <p14:creationId xmlns:p14="http://schemas.microsoft.com/office/powerpoint/2010/main" val="18362579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614449-9537-F3AB-05ED-70D7C095D2D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4A05C9-831E-6E32-5C68-321859031AF2}"/>
              </a:ext>
            </a:extLst>
          </p:cNvPr>
          <p:cNvSpPr>
            <a:spLocks noGrp="1"/>
          </p:cNvSpPr>
          <p:nvPr>
            <p:ph type="title"/>
          </p:nvPr>
        </p:nvSpPr>
        <p:spPr/>
        <p:txBody>
          <a:bodyPr/>
          <a:lstStyle/>
          <a:p>
            <a:r>
              <a:rPr lang="en-GB" dirty="0"/>
              <a:t>More Info</a:t>
            </a:r>
          </a:p>
        </p:txBody>
      </p:sp>
      <p:sp>
        <p:nvSpPr>
          <p:cNvPr id="3" name="Content Placeholder 2">
            <a:extLst>
              <a:ext uri="{FF2B5EF4-FFF2-40B4-BE49-F238E27FC236}">
                <a16:creationId xmlns:a16="http://schemas.microsoft.com/office/drawing/2014/main" id="{28F8617E-AE22-EC95-7FFD-EBF88320D36D}"/>
              </a:ext>
            </a:extLst>
          </p:cNvPr>
          <p:cNvSpPr>
            <a:spLocks noGrp="1"/>
          </p:cNvSpPr>
          <p:nvPr>
            <p:ph idx="1"/>
          </p:nvPr>
        </p:nvSpPr>
        <p:spPr>
          <a:xfrm>
            <a:off x="913795" y="1698171"/>
            <a:ext cx="10353762" cy="4783016"/>
          </a:xfrm>
        </p:spPr>
        <p:txBody>
          <a:bodyPr>
            <a:normAutofit/>
          </a:bodyPr>
          <a:lstStyle/>
          <a:p>
            <a:r>
              <a:rPr lang="en-US" dirty="0">
                <a:effectLst/>
              </a:rPr>
              <a:t>My website </a:t>
            </a:r>
            <a:r>
              <a:rPr lang="en-US" dirty="0">
                <a:effectLst/>
                <a:hlinkClick r:id="rId2"/>
              </a:rPr>
              <a:t>Nicholas Burgess</a:t>
            </a:r>
            <a:endParaRPr lang="en-US" dirty="0">
              <a:effectLst/>
            </a:endParaRPr>
          </a:p>
          <a:p>
            <a:r>
              <a:rPr lang="en-US" dirty="0">
                <a:effectLst/>
              </a:rPr>
              <a:t>Follow me on </a:t>
            </a:r>
            <a:r>
              <a:rPr lang="en-US" dirty="0">
                <a:effectLst/>
                <a:hlinkClick r:id="rId3"/>
              </a:rPr>
              <a:t>Linked-In</a:t>
            </a:r>
            <a:r>
              <a:rPr lang="en-US" dirty="0">
                <a:effectLst/>
              </a:rPr>
              <a:t> </a:t>
            </a:r>
          </a:p>
          <a:p>
            <a:r>
              <a:rPr lang="en-US" dirty="0">
                <a:effectLst/>
              </a:rPr>
              <a:t>Subscribe to my </a:t>
            </a:r>
            <a:r>
              <a:rPr lang="en-US" dirty="0">
                <a:effectLst/>
                <a:hlinkClick r:id="rId4"/>
              </a:rPr>
              <a:t>Quant YouTube Channel</a:t>
            </a:r>
            <a:endParaRPr lang="en-US" dirty="0">
              <a:effectLst/>
            </a:endParaRPr>
          </a:p>
          <a:p>
            <a:r>
              <a:rPr lang="en-US" dirty="0">
                <a:effectLst/>
              </a:rPr>
              <a:t>Subscribe to my </a:t>
            </a:r>
            <a:r>
              <a:rPr lang="en-US" dirty="0">
                <a:effectLst/>
                <a:hlinkClick r:id="rId5"/>
              </a:rPr>
              <a:t>Free Newsletter</a:t>
            </a:r>
            <a:br>
              <a:rPr lang="en-US" dirty="0">
                <a:effectLst/>
              </a:rPr>
            </a:br>
            <a:endParaRPr lang="en-US" dirty="0">
              <a:effectLst/>
            </a:endParaRPr>
          </a:p>
          <a:p>
            <a:endParaRPr lang="en-US" dirty="0">
              <a:effectLst/>
            </a:endParaRPr>
          </a:p>
          <a:p>
            <a:pPr lvl="1">
              <a:buFont typeface="Wingdings" panose="05000000000000000000" pitchFamily="2" charset="2"/>
              <a:buChar char="v"/>
            </a:pPr>
            <a:endParaRPr lang="en-US" dirty="0">
              <a:effectLst/>
            </a:endParaRPr>
          </a:p>
        </p:txBody>
      </p:sp>
      <p:pic>
        <p:nvPicPr>
          <p:cNvPr id="5" name="Picture 4">
            <a:extLst>
              <a:ext uri="{FF2B5EF4-FFF2-40B4-BE49-F238E27FC236}">
                <a16:creationId xmlns:a16="http://schemas.microsoft.com/office/drawing/2014/main" id="{81AD81DC-E258-E853-0F08-A9E64A8D101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49270" y="4494166"/>
            <a:ext cx="6919481" cy="1934326"/>
          </a:xfrm>
          <a:prstGeom prst="rect">
            <a:avLst/>
          </a:prstGeom>
        </p:spPr>
      </p:pic>
      <p:pic>
        <p:nvPicPr>
          <p:cNvPr id="3074" name="Picture 2" descr="Visually searched image">
            <a:hlinkClick r:id="rId4"/>
            <a:extLst>
              <a:ext uri="{FF2B5EF4-FFF2-40B4-BE49-F238E27FC236}">
                <a16:creationId xmlns:a16="http://schemas.microsoft.com/office/drawing/2014/main" id="{216C0F37-4558-C9BE-4D08-C0908DA4992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881646" y="2030424"/>
            <a:ext cx="2658889" cy="1398576"/>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Linkedin - Free social icons">
            <a:hlinkClick r:id="rId8"/>
            <a:extLst>
              <a:ext uri="{FF2B5EF4-FFF2-40B4-BE49-F238E27FC236}">
                <a16:creationId xmlns:a16="http://schemas.microsoft.com/office/drawing/2014/main" id="{4C937624-AC93-1584-A867-4844D3A18AC6}"/>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222481" y="4802302"/>
            <a:ext cx="1318054" cy="13180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0494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6A748D-BEEC-43A4-BFF3-B31C0275A5D9}"/>
              </a:ext>
            </a:extLst>
          </p:cNvPr>
          <p:cNvSpPr>
            <a:spLocks noGrp="1"/>
          </p:cNvSpPr>
          <p:nvPr>
            <p:ph type="title"/>
          </p:nvPr>
        </p:nvSpPr>
        <p:spPr>
          <a:xfrm>
            <a:off x="913795" y="609600"/>
            <a:ext cx="10353762" cy="1257300"/>
          </a:xfrm>
        </p:spPr>
        <p:txBody>
          <a:bodyPr rtlCol="0">
            <a:normAutofit/>
          </a:bodyPr>
          <a:lstStyle/>
          <a:p>
            <a:pPr rtl="0"/>
            <a:r>
              <a:rPr lang="en-GB" dirty="0"/>
              <a:t>Quant Career Roadmap</a:t>
            </a:r>
            <a:endParaRPr lang="en-gb" dirty="0"/>
          </a:p>
        </p:txBody>
      </p:sp>
      <p:graphicFrame>
        <p:nvGraphicFramePr>
          <p:cNvPr id="4" name="Content Placeholder 2">
            <a:extLst>
              <a:ext uri="{FF2B5EF4-FFF2-40B4-BE49-F238E27FC236}">
                <a16:creationId xmlns:a16="http://schemas.microsoft.com/office/drawing/2014/main" id="{AED04DAF-1E3F-4397-8834-E64118E9B2CD}"/>
              </a:ext>
            </a:extLst>
          </p:cNvPr>
          <p:cNvGraphicFramePr>
            <a:graphicFrameLocks noGrp="1"/>
          </p:cNvGraphicFramePr>
          <p:nvPr>
            <p:ph idx="1"/>
            <p:extLst>
              <p:ext uri="{D42A27DB-BD31-4B8C-83A1-F6EECF244321}">
                <p14:modId xmlns:p14="http://schemas.microsoft.com/office/powerpoint/2010/main" val="867943630"/>
              </p:ext>
            </p:extLst>
          </p:nvPr>
        </p:nvGraphicFramePr>
        <p:xfrm>
          <a:off x="914400" y="2076450"/>
          <a:ext cx="10353675" cy="37147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890897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B6FAB-D81B-D7C3-FA91-42961F2E52BA}"/>
              </a:ext>
            </a:extLst>
          </p:cNvPr>
          <p:cNvSpPr>
            <a:spLocks noGrp="1"/>
          </p:cNvSpPr>
          <p:nvPr>
            <p:ph type="title"/>
          </p:nvPr>
        </p:nvSpPr>
        <p:spPr/>
        <p:txBody>
          <a:bodyPr/>
          <a:lstStyle/>
          <a:p>
            <a:r>
              <a:rPr lang="en-GB" dirty="0"/>
              <a:t>What is a Quant?</a:t>
            </a:r>
          </a:p>
        </p:txBody>
      </p:sp>
      <p:sp>
        <p:nvSpPr>
          <p:cNvPr id="3" name="Content Placeholder 2">
            <a:extLst>
              <a:ext uri="{FF2B5EF4-FFF2-40B4-BE49-F238E27FC236}">
                <a16:creationId xmlns:a16="http://schemas.microsoft.com/office/drawing/2014/main" id="{132BEC0B-5C50-FDAC-CFCE-123BE555149A}"/>
              </a:ext>
            </a:extLst>
          </p:cNvPr>
          <p:cNvSpPr>
            <a:spLocks noGrp="1"/>
          </p:cNvSpPr>
          <p:nvPr>
            <p:ph idx="1"/>
          </p:nvPr>
        </p:nvSpPr>
        <p:spPr/>
        <p:txBody>
          <a:bodyPr/>
          <a:lstStyle/>
          <a:p>
            <a:r>
              <a:rPr lang="en-US" dirty="0">
                <a:effectLst/>
              </a:rPr>
              <a:t>Quantitative finance is a highly lucrative and intellectually stimulating field at the intersection of mathematics, computer science, and finance that focuses on using rigorous quantitative methods to analyse and predict financial markets.</a:t>
            </a:r>
          </a:p>
          <a:p>
            <a:endParaRPr lang="en-US" dirty="0">
              <a:effectLst/>
            </a:endParaRPr>
          </a:p>
          <a:p>
            <a:r>
              <a:rPr lang="en-US" dirty="0">
                <a:effectLst/>
              </a:rPr>
              <a:t>Professionals in this arena, known as ‘</a:t>
            </a:r>
            <a:r>
              <a:rPr lang="en-US" b="1" dirty="0">
                <a:effectLst/>
              </a:rPr>
              <a:t>Quants’</a:t>
            </a:r>
            <a:r>
              <a:rPr lang="en-US" dirty="0">
                <a:effectLst/>
              </a:rPr>
              <a:t>, develop and implement mathematical models, sophisticated algorithms, and data-driven strategies to gain insights into financial behaviours, optimize trading, and manage financial risk.</a:t>
            </a:r>
            <a:endParaRPr lang="en-GB" dirty="0"/>
          </a:p>
        </p:txBody>
      </p:sp>
    </p:spTree>
    <p:extLst>
      <p:ext uri="{BB962C8B-B14F-4D97-AF65-F5344CB8AC3E}">
        <p14:creationId xmlns:p14="http://schemas.microsoft.com/office/powerpoint/2010/main" val="37560110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1268EC-65E2-8ADB-DEED-668912ADBA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B1EE37-D4AD-F858-A3CA-D734FDDF69F7}"/>
              </a:ext>
            </a:extLst>
          </p:cNvPr>
          <p:cNvSpPr>
            <a:spLocks noGrp="1"/>
          </p:cNvSpPr>
          <p:nvPr>
            <p:ph type="title"/>
          </p:nvPr>
        </p:nvSpPr>
        <p:spPr/>
        <p:txBody>
          <a:bodyPr/>
          <a:lstStyle/>
          <a:p>
            <a:r>
              <a:rPr lang="en-GB" dirty="0"/>
              <a:t>What do Quants do?</a:t>
            </a:r>
          </a:p>
        </p:txBody>
      </p:sp>
      <p:sp>
        <p:nvSpPr>
          <p:cNvPr id="3" name="Content Placeholder 2">
            <a:extLst>
              <a:ext uri="{FF2B5EF4-FFF2-40B4-BE49-F238E27FC236}">
                <a16:creationId xmlns:a16="http://schemas.microsoft.com/office/drawing/2014/main" id="{462B6F5C-2E20-31F7-3880-4B70C501163F}"/>
              </a:ext>
            </a:extLst>
          </p:cNvPr>
          <p:cNvSpPr>
            <a:spLocks noGrp="1"/>
          </p:cNvSpPr>
          <p:nvPr>
            <p:ph idx="1"/>
          </p:nvPr>
        </p:nvSpPr>
        <p:spPr/>
        <p:txBody>
          <a:bodyPr>
            <a:normAutofit/>
          </a:bodyPr>
          <a:lstStyle/>
          <a:p>
            <a:r>
              <a:rPr lang="en-US" dirty="0">
                <a:effectLst/>
              </a:rPr>
              <a:t>Quants work at hedge funds, proprietary trading firms, asset management companies (the </a:t>
            </a:r>
            <a:r>
              <a:rPr lang="en-US" b="1" dirty="0">
                <a:effectLst/>
              </a:rPr>
              <a:t>‘Buy Side’</a:t>
            </a:r>
            <a:r>
              <a:rPr lang="en-US" dirty="0">
                <a:effectLst/>
              </a:rPr>
              <a:t>) or investment banks (the </a:t>
            </a:r>
            <a:r>
              <a:rPr lang="en-US" b="1" dirty="0">
                <a:effectLst/>
              </a:rPr>
              <a:t>‘Sell Side’</a:t>
            </a:r>
            <a:r>
              <a:rPr lang="en-US" dirty="0">
                <a:effectLst/>
              </a:rPr>
              <a:t>). </a:t>
            </a:r>
          </a:p>
          <a:p>
            <a:endParaRPr lang="en-US" dirty="0">
              <a:effectLst/>
            </a:endParaRPr>
          </a:p>
          <a:p>
            <a:r>
              <a:rPr lang="en-US" b="1" dirty="0">
                <a:effectLst/>
              </a:rPr>
              <a:t>Sell-Side – Investment Banks, Fair Value, Models, Risk Management, C++</a:t>
            </a:r>
          </a:p>
          <a:p>
            <a:endParaRPr lang="en-US" b="1" dirty="0">
              <a:effectLst/>
            </a:endParaRPr>
          </a:p>
          <a:p>
            <a:r>
              <a:rPr lang="en-US" b="1" dirty="0">
                <a:effectLst/>
              </a:rPr>
              <a:t>Buy-Side – Hedge Funds, Trading Strategies, Prediction, Machine Learning, Python</a:t>
            </a:r>
          </a:p>
        </p:txBody>
      </p:sp>
      <p:pic>
        <p:nvPicPr>
          <p:cNvPr id="8" name="Picture 7">
            <a:extLst>
              <a:ext uri="{FF2B5EF4-FFF2-40B4-BE49-F238E27FC236}">
                <a16:creationId xmlns:a16="http://schemas.microsoft.com/office/drawing/2014/main" id="{EF79DFAD-E471-FD5B-0B22-1724B6035E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42157" y="4228968"/>
            <a:ext cx="2349843" cy="2629032"/>
          </a:xfrm>
          <a:prstGeom prst="rect">
            <a:avLst/>
          </a:prstGeom>
        </p:spPr>
      </p:pic>
    </p:spTree>
    <p:extLst>
      <p:ext uri="{BB962C8B-B14F-4D97-AF65-F5344CB8AC3E}">
        <p14:creationId xmlns:p14="http://schemas.microsoft.com/office/powerpoint/2010/main" val="3717796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C1E606-4C03-A1D2-2600-AEB423AD0B0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7B7F8D-5492-7E1F-F183-F6CB004C9D17}"/>
              </a:ext>
            </a:extLst>
          </p:cNvPr>
          <p:cNvSpPr>
            <a:spLocks noGrp="1"/>
          </p:cNvSpPr>
          <p:nvPr>
            <p:ph type="title"/>
          </p:nvPr>
        </p:nvSpPr>
        <p:spPr/>
        <p:txBody>
          <a:bodyPr/>
          <a:lstStyle/>
          <a:p>
            <a:r>
              <a:rPr lang="en-GB" dirty="0"/>
              <a:t>Different Types of Quant</a:t>
            </a:r>
          </a:p>
        </p:txBody>
      </p:sp>
      <p:sp>
        <p:nvSpPr>
          <p:cNvPr id="3" name="Content Placeholder 2">
            <a:extLst>
              <a:ext uri="{FF2B5EF4-FFF2-40B4-BE49-F238E27FC236}">
                <a16:creationId xmlns:a16="http://schemas.microsoft.com/office/drawing/2014/main" id="{7BA09786-F45E-254B-A345-4B35125882DE}"/>
              </a:ext>
            </a:extLst>
          </p:cNvPr>
          <p:cNvSpPr>
            <a:spLocks noGrp="1"/>
          </p:cNvSpPr>
          <p:nvPr>
            <p:ph idx="1"/>
          </p:nvPr>
        </p:nvSpPr>
        <p:spPr>
          <a:xfrm>
            <a:off x="913795" y="1866900"/>
            <a:ext cx="10353762" cy="4381500"/>
          </a:xfrm>
        </p:spPr>
        <p:txBody>
          <a:bodyPr>
            <a:normAutofit fontScale="70000" lnSpcReduction="20000"/>
          </a:bodyPr>
          <a:lstStyle/>
          <a:p>
            <a:r>
              <a:rPr lang="en-US" b="1" dirty="0">
                <a:effectLst/>
              </a:rPr>
              <a:t>Quant Traders</a:t>
            </a:r>
          </a:p>
          <a:p>
            <a:pPr marL="36900" indent="0">
              <a:buNone/>
            </a:pPr>
            <a:r>
              <a:rPr lang="en-US" dirty="0">
                <a:effectLst/>
              </a:rPr>
              <a:t>- Design, implement, and execute algorithmic trading strategies, often with a focus on automation and market efficiency.</a:t>
            </a:r>
          </a:p>
          <a:p>
            <a:r>
              <a:rPr lang="en-US" b="1" dirty="0">
                <a:effectLst/>
              </a:rPr>
              <a:t>Quant Researchers</a:t>
            </a:r>
            <a:r>
              <a:rPr lang="en-US" dirty="0">
                <a:effectLst/>
              </a:rPr>
              <a:t> </a:t>
            </a:r>
          </a:p>
          <a:p>
            <a:pPr marL="36900" indent="0">
              <a:buNone/>
            </a:pPr>
            <a:r>
              <a:rPr lang="en-US" dirty="0">
                <a:effectLst/>
              </a:rPr>
              <a:t>- Develop mathematical models to predict market movements. Predominantly found on the buy side, they leverage Python for predictive analytics, machine learning, and AI-driven research.</a:t>
            </a:r>
          </a:p>
          <a:p>
            <a:r>
              <a:rPr lang="en-US" b="1" dirty="0">
                <a:effectLst/>
              </a:rPr>
              <a:t>Quant Analysts</a:t>
            </a:r>
          </a:p>
          <a:p>
            <a:pPr marL="36900" indent="0">
              <a:buNone/>
            </a:pPr>
            <a:r>
              <a:rPr lang="en-US" dirty="0">
                <a:effectLst/>
              </a:rPr>
              <a:t>- Build and maintain pricing models and risk analytics for trading desks. Typically, on the sell side, they use C++ to deliver low-latency solutions for electronic market making, live risk management, and present value calculations.</a:t>
            </a:r>
          </a:p>
          <a:p>
            <a:r>
              <a:rPr lang="en-US" b="1" dirty="0">
                <a:effectLst/>
              </a:rPr>
              <a:t>Quant Strategists</a:t>
            </a:r>
          </a:p>
          <a:p>
            <a:pPr marL="36900" indent="0">
              <a:buNone/>
            </a:pPr>
            <a:r>
              <a:rPr lang="en-US" dirty="0">
                <a:effectLst/>
              </a:rPr>
              <a:t>- Work closely with trading teams to provide quantitative models, pricing, and risk support, bridging the gap between research and execution.</a:t>
            </a:r>
          </a:p>
          <a:p>
            <a:r>
              <a:rPr lang="en-US" b="1" dirty="0">
                <a:effectLst/>
              </a:rPr>
              <a:t>Quant Developers</a:t>
            </a:r>
          </a:p>
          <a:p>
            <a:pPr marL="36900" indent="0">
              <a:buNone/>
            </a:pPr>
            <a:r>
              <a:rPr lang="en-US" dirty="0">
                <a:effectLst/>
              </a:rPr>
              <a:t>- Design the software and technology infrastructure that enables traders to implement and risk manage trading strategies efficiently and securely.</a:t>
            </a:r>
          </a:p>
        </p:txBody>
      </p:sp>
    </p:spTree>
    <p:extLst>
      <p:ext uri="{BB962C8B-B14F-4D97-AF65-F5344CB8AC3E}">
        <p14:creationId xmlns:p14="http://schemas.microsoft.com/office/powerpoint/2010/main" val="3787872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a:extLst>
            <a:ext uri="{FF2B5EF4-FFF2-40B4-BE49-F238E27FC236}">
              <a16:creationId xmlns:a16="http://schemas.microsoft.com/office/drawing/2014/main" id="{0C6F15CF-4B2D-0117-C696-9C229565809A}"/>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8E08817D-463F-CA45-EF38-A23613E278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3758" y="1238603"/>
            <a:ext cx="9244484" cy="5200021"/>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E2BA3F42-3591-E62B-233C-7E2F3923A784}"/>
              </a:ext>
            </a:extLst>
          </p:cNvPr>
          <p:cNvSpPr txBox="1">
            <a:spLocks/>
          </p:cNvSpPr>
          <p:nvPr/>
        </p:nvSpPr>
        <p:spPr>
          <a:xfrm>
            <a:off x="682683" y="-99083"/>
            <a:ext cx="10353762" cy="1257300"/>
          </a:xfrm>
          <a:prstGeom prst="rect">
            <a:avLst/>
          </a:prstGeom>
          <a:effectLst>
            <a:outerShdw blurRad="25400" dir="17880000">
              <a:srgbClr val="000000">
                <a:alpha val="46000"/>
              </a:srgbClr>
            </a:outerShdw>
          </a:effectLst>
        </p:spPr>
        <p:txBody>
          <a:bodyPr vert="horz" lIns="91440" tIns="45720" rIns="91440" bIns="45720" rtlCol="0" anchor="b">
            <a:normAutofit/>
          </a:bodyPr>
          <a:lstStyle>
            <a:lvl1pPr algn="ctr" defTabSz="457200" rtl="0" eaLnBrk="1" latinLnBrk="0" hangingPunct="1">
              <a:lnSpc>
                <a:spcPct val="90000"/>
              </a:lnSpc>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dirty="0">
                <a:solidFill>
                  <a:srgbClr val="FFFF00"/>
                </a:solidFill>
              </a:rPr>
              <a:t>How to become a Quant?</a:t>
            </a:r>
          </a:p>
        </p:txBody>
      </p:sp>
    </p:spTree>
    <p:extLst>
      <p:ext uri="{BB962C8B-B14F-4D97-AF65-F5344CB8AC3E}">
        <p14:creationId xmlns:p14="http://schemas.microsoft.com/office/powerpoint/2010/main" val="1735914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D97536-5723-3E01-F4AE-9F07C55C9C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08C5BB-F08E-31CD-5B17-31FAE11170E8}"/>
              </a:ext>
            </a:extLst>
          </p:cNvPr>
          <p:cNvSpPr>
            <a:spLocks noGrp="1"/>
          </p:cNvSpPr>
          <p:nvPr>
            <p:ph type="title"/>
          </p:nvPr>
        </p:nvSpPr>
        <p:spPr>
          <a:xfrm>
            <a:off x="913795" y="267956"/>
            <a:ext cx="10353762" cy="1257300"/>
          </a:xfrm>
        </p:spPr>
        <p:txBody>
          <a:bodyPr/>
          <a:lstStyle/>
          <a:p>
            <a:r>
              <a:rPr lang="en-GB" dirty="0"/>
              <a:t>Becoming a Quant</a:t>
            </a:r>
          </a:p>
        </p:txBody>
      </p:sp>
      <p:sp>
        <p:nvSpPr>
          <p:cNvPr id="3" name="Content Placeholder 2">
            <a:extLst>
              <a:ext uri="{FF2B5EF4-FFF2-40B4-BE49-F238E27FC236}">
                <a16:creationId xmlns:a16="http://schemas.microsoft.com/office/drawing/2014/main" id="{3D8E7C4A-060C-D332-4EB8-E7C4A0095FD6}"/>
              </a:ext>
            </a:extLst>
          </p:cNvPr>
          <p:cNvSpPr>
            <a:spLocks noGrp="1"/>
          </p:cNvSpPr>
          <p:nvPr>
            <p:ph idx="1"/>
          </p:nvPr>
        </p:nvSpPr>
        <p:spPr>
          <a:xfrm>
            <a:off x="913795" y="1386673"/>
            <a:ext cx="10353762" cy="5203371"/>
          </a:xfrm>
        </p:spPr>
        <p:txBody>
          <a:bodyPr>
            <a:normAutofit fontScale="77500" lnSpcReduction="20000"/>
          </a:bodyPr>
          <a:lstStyle/>
          <a:p>
            <a:r>
              <a:rPr lang="en-US" b="1" dirty="0">
                <a:effectLst/>
              </a:rPr>
              <a:t>Educational Background </a:t>
            </a:r>
          </a:p>
          <a:p>
            <a:pPr marL="36900" indent="0">
              <a:buNone/>
            </a:pPr>
            <a:r>
              <a:rPr lang="en-US" b="1" dirty="0">
                <a:effectLst/>
              </a:rPr>
              <a:t>–</a:t>
            </a:r>
            <a:r>
              <a:rPr lang="en-US" dirty="0">
                <a:effectLst/>
              </a:rPr>
              <a:t> An undergraduate degree (BSc.) in a STEM field such as Mathematics, Engineering, Computer Science, Physics, Finance is required and a postgraduate master’s degree (MSc.) in Financial Engineering.</a:t>
            </a:r>
          </a:p>
          <a:p>
            <a:endParaRPr lang="en-US" b="1" dirty="0">
              <a:effectLst/>
            </a:endParaRPr>
          </a:p>
          <a:p>
            <a:r>
              <a:rPr lang="en-US" b="1" dirty="0">
                <a:effectLst/>
              </a:rPr>
              <a:t>Essential Skills</a:t>
            </a:r>
          </a:p>
          <a:p>
            <a:pPr marL="36900" indent="0">
              <a:buNone/>
            </a:pPr>
            <a:r>
              <a:rPr lang="en-US" b="1" dirty="0">
                <a:effectLst/>
              </a:rPr>
              <a:t>– </a:t>
            </a:r>
            <a:r>
              <a:rPr lang="en-US" dirty="0">
                <a:effectLst/>
              </a:rPr>
              <a:t>Probability &amp; Statistics, Stochastic Calculus, Linear Algebra, Optimization Techniques …</a:t>
            </a:r>
          </a:p>
          <a:p>
            <a:endParaRPr lang="en-US" b="1" dirty="0">
              <a:effectLst/>
            </a:endParaRPr>
          </a:p>
          <a:p>
            <a:r>
              <a:rPr lang="en-US" b="1" dirty="0">
                <a:effectLst/>
              </a:rPr>
              <a:t>Programming Knowledge</a:t>
            </a:r>
          </a:p>
          <a:p>
            <a:pPr marL="36900" indent="0">
              <a:buNone/>
            </a:pPr>
            <a:r>
              <a:rPr lang="en-US" dirty="0">
                <a:effectLst/>
              </a:rPr>
              <a:t>– Proficiency in C++ for ‘Sell Side’ and Python for ‘Buy-Side’ roles respectively. Often both required.</a:t>
            </a:r>
          </a:p>
          <a:p>
            <a:endParaRPr lang="en-US" dirty="0">
              <a:effectLst/>
            </a:endParaRPr>
          </a:p>
          <a:p>
            <a:r>
              <a:rPr lang="en-US" dirty="0">
                <a:effectLst/>
              </a:rPr>
              <a:t>F</a:t>
            </a:r>
            <a:r>
              <a:rPr lang="en-US" b="1" dirty="0">
                <a:effectLst/>
              </a:rPr>
              <a:t>inancial Knowledge</a:t>
            </a:r>
          </a:p>
          <a:p>
            <a:pPr marL="36900" indent="0">
              <a:buNone/>
            </a:pPr>
            <a:r>
              <a:rPr lang="en-US" b="1" dirty="0">
                <a:effectLst/>
              </a:rPr>
              <a:t> – A</a:t>
            </a:r>
            <a:r>
              <a:rPr lang="en-US" dirty="0">
                <a:effectLst/>
              </a:rPr>
              <a:t>n understanding of financial instruments and market micro structure is required. Popular concepts include: the Black-Scholes model, Volatility Models (e.g. Local Vol, SABR, Heston, Stochastic Local Vol), Market Microstructure and Order Book Dynamics, Yield Curve Models, Bond, Swap, Credit and Derivative Pricing. Generally, some practical experience working on such models will be expected.</a:t>
            </a:r>
          </a:p>
        </p:txBody>
      </p:sp>
    </p:spTree>
    <p:extLst>
      <p:ext uri="{BB962C8B-B14F-4D97-AF65-F5344CB8AC3E}">
        <p14:creationId xmlns:p14="http://schemas.microsoft.com/office/powerpoint/2010/main" val="2309377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625DC0-D3D7-A4E5-24C7-30364D59A9C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D72F12-E4FF-E24C-4667-14E278CE22A4}"/>
              </a:ext>
            </a:extLst>
          </p:cNvPr>
          <p:cNvSpPr>
            <a:spLocks noGrp="1"/>
          </p:cNvSpPr>
          <p:nvPr>
            <p:ph type="title"/>
          </p:nvPr>
        </p:nvSpPr>
        <p:spPr/>
        <p:txBody>
          <a:bodyPr/>
          <a:lstStyle/>
          <a:p>
            <a:r>
              <a:rPr lang="en-GB" dirty="0"/>
              <a:t>Quant CVs &amp; Interviews</a:t>
            </a:r>
          </a:p>
        </p:txBody>
      </p:sp>
      <p:sp>
        <p:nvSpPr>
          <p:cNvPr id="3" name="Content Placeholder 2">
            <a:extLst>
              <a:ext uri="{FF2B5EF4-FFF2-40B4-BE49-F238E27FC236}">
                <a16:creationId xmlns:a16="http://schemas.microsoft.com/office/drawing/2014/main" id="{3CED430D-83C3-0878-6709-7C0F2576D21C}"/>
              </a:ext>
            </a:extLst>
          </p:cNvPr>
          <p:cNvSpPr>
            <a:spLocks noGrp="1"/>
          </p:cNvSpPr>
          <p:nvPr>
            <p:ph idx="1"/>
          </p:nvPr>
        </p:nvSpPr>
        <p:spPr/>
        <p:txBody>
          <a:bodyPr>
            <a:normAutofit fontScale="85000" lnSpcReduction="20000"/>
          </a:bodyPr>
          <a:lstStyle/>
          <a:p>
            <a:r>
              <a:rPr lang="en-US" u="sng" dirty="0">
                <a:effectLst/>
              </a:rPr>
              <a:t>Quant Interviews</a:t>
            </a:r>
            <a:br>
              <a:rPr lang="en-US" dirty="0"/>
            </a:br>
            <a:r>
              <a:rPr lang="en-US" dirty="0">
                <a:effectLst/>
              </a:rPr>
              <a:t>Exam style interviews are often conducted that are highly challenging consisting of questions on: Mathematics, Brain Teasers, Coding Challenges, Finance and Trading Concepts and Problem-Solving.</a:t>
            </a:r>
          </a:p>
          <a:p>
            <a:r>
              <a:rPr lang="en-US" u="sng" dirty="0"/>
              <a:t>Useful Resources</a:t>
            </a:r>
            <a:br>
              <a:rPr lang="en-US" dirty="0"/>
            </a:br>
            <a:r>
              <a:rPr lang="en-US" dirty="0"/>
              <a:t>Quant Interview Book “Heard on the Street” and Quant Coding Practice “HackerRank”</a:t>
            </a:r>
            <a:endParaRPr lang="en-US" u="sng" dirty="0">
              <a:effectLst/>
            </a:endParaRPr>
          </a:p>
          <a:p>
            <a:r>
              <a:rPr lang="en-US" u="sng" dirty="0">
                <a:effectLst/>
              </a:rPr>
              <a:t>Quant CVs</a:t>
            </a:r>
            <a:br>
              <a:rPr lang="en-US" dirty="0"/>
            </a:br>
            <a:r>
              <a:rPr lang="en-US" dirty="0">
                <a:effectLst/>
              </a:rPr>
              <a:t>Due to high demand, most Quant CVs are initially scanned and often hiring managers spend approx. 30 seconds per CV. Many hiring managers quote </a:t>
            </a:r>
            <a:r>
              <a:rPr lang="en-US" b="1" dirty="0">
                <a:effectLst/>
              </a:rPr>
              <a:t>TLDR</a:t>
            </a:r>
            <a:r>
              <a:rPr lang="en-US" dirty="0">
                <a:effectLst/>
              </a:rPr>
              <a:t> - ‘Too Long Didn’t Read’ as the main reason for not interviewing a candidate. Many CVs are filtered and screened using </a:t>
            </a:r>
            <a:r>
              <a:rPr lang="en-US" b="1" dirty="0">
                <a:effectLst/>
              </a:rPr>
              <a:t>SEO</a:t>
            </a:r>
            <a:r>
              <a:rPr lang="en-US" dirty="0">
                <a:effectLst/>
              </a:rPr>
              <a:t> - Search Engine Optimization software, where only CVs with certain keywords are accepted, usually the keywords are requirements listed in the job post.</a:t>
            </a:r>
            <a:endParaRPr lang="en-US" b="1" dirty="0">
              <a:effectLst/>
            </a:endParaRPr>
          </a:p>
        </p:txBody>
      </p:sp>
    </p:spTree>
    <p:extLst>
      <p:ext uri="{BB962C8B-B14F-4D97-AF65-F5344CB8AC3E}">
        <p14:creationId xmlns:p14="http://schemas.microsoft.com/office/powerpoint/2010/main" val="14377440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DEFB55-0FF5-E75F-9E6D-611B3BF32553}"/>
            </a:ext>
          </a:extLst>
        </p:cNvPr>
        <p:cNvGrpSpPr/>
        <p:nvPr/>
      </p:nvGrpSpPr>
      <p:grpSpPr>
        <a:xfrm>
          <a:off x="0" y="0"/>
          <a:ext cx="0" cy="0"/>
          <a:chOff x="0" y="0"/>
          <a:chExt cx="0" cy="0"/>
        </a:xfrm>
      </p:grpSpPr>
      <p:pic>
        <p:nvPicPr>
          <p:cNvPr id="2050" name="Picture 2">
            <a:extLst>
              <a:ext uri="{FF2B5EF4-FFF2-40B4-BE49-F238E27FC236}">
                <a16:creationId xmlns:a16="http://schemas.microsoft.com/office/drawing/2014/main" id="{0998AC45-D95C-F00F-5880-7CB5D19D18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20401" y="1306034"/>
            <a:ext cx="9551198" cy="501437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68443A7C-E533-BB35-24D5-9C8A530955DC}"/>
              </a:ext>
            </a:extLst>
          </p:cNvPr>
          <p:cNvSpPr txBox="1">
            <a:spLocks/>
          </p:cNvSpPr>
          <p:nvPr/>
        </p:nvSpPr>
        <p:spPr>
          <a:xfrm>
            <a:off x="682683" y="-99083"/>
            <a:ext cx="10353762" cy="1257300"/>
          </a:xfrm>
          <a:prstGeom prst="rect">
            <a:avLst/>
          </a:prstGeom>
          <a:effectLst>
            <a:outerShdw blurRad="25400" dir="17880000">
              <a:srgbClr val="000000">
                <a:alpha val="46000"/>
              </a:srgbClr>
            </a:outerShdw>
          </a:effectLst>
        </p:spPr>
        <p:txBody>
          <a:bodyPr vert="horz" lIns="91440" tIns="45720" rIns="91440" bIns="45720" rtlCol="0" anchor="b">
            <a:normAutofit/>
          </a:bodyPr>
          <a:lstStyle>
            <a:lvl1pPr algn="ctr" defTabSz="457200" rtl="0" eaLnBrk="1" latinLnBrk="0" hangingPunct="1">
              <a:lnSpc>
                <a:spcPct val="90000"/>
              </a:lnSpc>
              <a:spcBef>
                <a:spcPct val="0"/>
              </a:spcBef>
              <a:buNone/>
              <a:defRPr sz="5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GB" dirty="0">
                <a:solidFill>
                  <a:srgbClr val="FFFF00"/>
                </a:solidFill>
              </a:rPr>
              <a:t>Why become a Quant?</a:t>
            </a:r>
          </a:p>
        </p:txBody>
      </p:sp>
    </p:spTree>
    <p:extLst>
      <p:ext uri="{BB962C8B-B14F-4D97-AF65-F5344CB8AC3E}">
        <p14:creationId xmlns:p14="http://schemas.microsoft.com/office/powerpoint/2010/main" val="17379350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offee">
      <a:dk1>
        <a:sysClr val="windowText" lastClr="000000"/>
      </a:dk1>
      <a:lt1>
        <a:sysClr val="window" lastClr="FFFFFF"/>
      </a:lt1>
      <a:dk2>
        <a:srgbClr val="4E3B30"/>
      </a:dk2>
      <a:lt2>
        <a:srgbClr val="F4EEDC"/>
      </a:lt2>
      <a:accent1>
        <a:srgbClr val="CC830E"/>
      </a:accent1>
      <a:accent2>
        <a:srgbClr val="B54C2D"/>
      </a:accent2>
      <a:accent3>
        <a:srgbClr val="99570C"/>
      </a:accent3>
      <a:accent4>
        <a:srgbClr val="C17529"/>
      </a:accent4>
      <a:accent5>
        <a:srgbClr val="A19574"/>
      </a:accent5>
      <a:accent6>
        <a:srgbClr val="A49518"/>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Office_41799151_TF12214701" id="{AC920C2C-49F5-466D-BC3F-92874E6BB505}" vid="{A6E2792E-6B91-4794-A99F-5E36791810D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{C456C730-EA19-4962-A185-BDF4810CC07F}tf12214701_win32</Template>
  <TotalTime>233</TotalTime>
  <Words>682</Words>
  <Application>Microsoft Office PowerPoint</Application>
  <PresentationFormat>Widescreen</PresentationFormat>
  <Paragraphs>64</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Calibri</vt:lpstr>
      <vt:lpstr>Goudy Old Style</vt:lpstr>
      <vt:lpstr>Wingdings</vt:lpstr>
      <vt:lpstr>Wingdings 2</vt:lpstr>
      <vt:lpstr>SlateVTI</vt:lpstr>
      <vt:lpstr>How to become a Quant?</vt:lpstr>
      <vt:lpstr>Quant Career Roadmap</vt:lpstr>
      <vt:lpstr>What is a Quant?</vt:lpstr>
      <vt:lpstr>What do Quants do?</vt:lpstr>
      <vt:lpstr>Different Types of Quant</vt:lpstr>
      <vt:lpstr>PowerPoint Presentation</vt:lpstr>
      <vt:lpstr>Becoming a Quant</vt:lpstr>
      <vt:lpstr>Quant CVs &amp; Interviews</vt:lpstr>
      <vt:lpstr>PowerPoint Presentation</vt:lpstr>
      <vt:lpstr>Why become a Quant?</vt:lpstr>
      <vt:lpstr>More Info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Nicholas Burgess</dc:creator>
  <cp:lastModifiedBy>Nicholas Burgess</cp:lastModifiedBy>
  <cp:revision>9</cp:revision>
  <dcterms:created xsi:type="dcterms:W3CDTF">2025-07-31T13:24:55Z</dcterms:created>
  <dcterms:modified xsi:type="dcterms:W3CDTF">2025-07-31T17:20:55Z</dcterms:modified>
</cp:coreProperties>
</file>

<file path=docProps/thumbnail.jpeg>
</file>